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4"/>
  </p:normalViewPr>
  <p:slideViewPr>
    <p:cSldViewPr snapToGrid="0" snapToObjects="1">
      <p:cViewPr varScale="1">
        <p:scale>
          <a:sx n="85" d="100"/>
          <a:sy n="85" d="100"/>
        </p:scale>
        <p:origin x="15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C8590-C9B8-3D4F-8B01-51E9E3CE5275}" type="datetimeFigureOut">
              <a:rPr lang="en-US" smtClean="0"/>
              <a:t>3/28/20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FAF62-0F08-4B4F-8E4F-8534096FAD31}" type="slidenum">
              <a:rPr lang="en-US" smtClean="0"/>
              <a:t>‹#›</a:t>
            </a:fld>
            <a:endParaRPr lang="en-US"/>
          </a:p>
        </p:txBody>
      </p:sp>
    </p:spTree>
    <p:extLst>
      <p:ext uri="{BB962C8B-B14F-4D97-AF65-F5344CB8AC3E}">
        <p14:creationId xmlns:p14="http://schemas.microsoft.com/office/powerpoint/2010/main" val="164254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6FAF62-0F08-4B4F-8E4F-8534096FAD31}" type="slidenum">
              <a:rPr lang="en-US" smtClean="0"/>
              <a:t>1</a:t>
            </a:fld>
            <a:endParaRPr lang="en-US"/>
          </a:p>
        </p:txBody>
      </p:sp>
    </p:spTree>
    <p:extLst>
      <p:ext uri="{BB962C8B-B14F-4D97-AF65-F5344CB8AC3E}">
        <p14:creationId xmlns:p14="http://schemas.microsoft.com/office/powerpoint/2010/main" val="15012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2 Show the tail of the data frame for the Filipino food place.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86FAF62-0F08-4B4F-8E4F-8534096FAD31}" type="slidenum">
              <a:rPr lang="en-US" smtClean="0"/>
              <a:t>8</a:t>
            </a:fld>
            <a:endParaRPr lang="en-US"/>
          </a:p>
        </p:txBody>
      </p:sp>
    </p:spTree>
    <p:extLst>
      <p:ext uri="{BB962C8B-B14F-4D97-AF65-F5344CB8AC3E}">
        <p14:creationId xmlns:p14="http://schemas.microsoft.com/office/powerpoint/2010/main" val="40000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3/28/20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cl.us/new_york_dataset" TargetMode="External"/><Relationship Id="rId3" Type="http://schemas.openxmlformats.org/officeDocument/2006/relationships/hyperlink" Target="https://data.cityofnewyork.us/City-Government/Borough-Boundaries/tqmj-j8z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cl.us/new_york_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543004"/>
          </a:xfrm>
        </p:spPr>
        <p:txBody>
          <a:bodyPr>
            <a:normAutofit fontScale="90000"/>
          </a:bodyPr>
          <a:lstStyle/>
          <a:p>
            <a:r>
              <a:rPr lang="en-US" dirty="0" smtClean="0"/>
              <a:t>Filipino Food Place in New York Neighborhood</a:t>
            </a:r>
            <a:endParaRPr lang="en-US" dirty="0"/>
          </a:p>
        </p:txBody>
      </p:sp>
      <p:sp>
        <p:nvSpPr>
          <p:cNvPr id="3" name="Subtitle 2"/>
          <p:cNvSpPr>
            <a:spLocks noGrp="1"/>
          </p:cNvSpPr>
          <p:nvPr>
            <p:ph type="subTitle" idx="1"/>
          </p:nvPr>
        </p:nvSpPr>
        <p:spPr>
          <a:xfrm>
            <a:off x="1751012" y="1843790"/>
            <a:ext cx="8689976" cy="4557010"/>
          </a:xfrm>
        </p:spPr>
        <p:txBody>
          <a:bodyPr/>
          <a:lstStyle/>
          <a:p>
            <a:r>
              <a:rPr lang="en-US" dirty="0" smtClean="0"/>
              <a:t>Adobo dish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1" y="2443397"/>
            <a:ext cx="6490740" cy="3492707"/>
          </a:xfrm>
          <a:prstGeom prst="rect">
            <a:avLst/>
          </a:prstGeom>
        </p:spPr>
      </p:pic>
    </p:spTree>
    <p:extLst>
      <p:ext uri="{BB962C8B-B14F-4D97-AF65-F5344CB8AC3E}">
        <p14:creationId xmlns:p14="http://schemas.microsoft.com/office/powerpoint/2010/main" val="150456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endParaRPr lang="en-US" dirty="0"/>
          </a:p>
        </p:txBody>
      </p:sp>
      <p:sp>
        <p:nvSpPr>
          <p:cNvPr id="20" name="Content Placeholder 19"/>
          <p:cNvSpPr>
            <a:spLocks noGrp="1"/>
          </p:cNvSpPr>
          <p:nvPr>
            <p:ph sz="quarter" idx="13"/>
          </p:nvPr>
        </p:nvSpPr>
        <p:spPr/>
        <p:txBody>
          <a:bodyPr/>
          <a:lstStyle/>
          <a:p>
            <a:endParaRPr lang="en-US"/>
          </a:p>
        </p:txBody>
      </p:sp>
      <p:pic>
        <p:nvPicPr>
          <p:cNvPr id="21" name="Picture 20"/>
          <p:cNvPicPr/>
          <p:nvPr/>
        </p:nvPicPr>
        <p:blipFill>
          <a:blip r:embed="rId2">
            <a:extLst>
              <a:ext uri="{28A0092B-C50C-407E-A947-70E740481C1C}">
                <a14:useLocalDpi xmlns:a14="http://schemas.microsoft.com/office/drawing/2010/main" val="0"/>
              </a:ext>
            </a:extLst>
          </a:blip>
          <a:stretch>
            <a:fillRect/>
          </a:stretch>
        </p:blipFill>
        <p:spPr>
          <a:xfrm>
            <a:off x="940632" y="2367092"/>
            <a:ext cx="10336967" cy="3308996"/>
          </a:xfrm>
          <a:prstGeom prst="rect">
            <a:avLst/>
          </a:prstGeom>
        </p:spPr>
      </p:pic>
      <p:pic>
        <p:nvPicPr>
          <p:cNvPr id="22" name="Picture 21"/>
          <p:cNvPicPr/>
          <p:nvPr/>
        </p:nvPicPr>
        <p:blipFill>
          <a:blip r:embed="rId2">
            <a:extLst>
              <a:ext uri="{28A0092B-C50C-407E-A947-70E740481C1C}">
                <a14:useLocalDpi xmlns:a14="http://schemas.microsoft.com/office/drawing/2010/main" val="0"/>
              </a:ext>
            </a:extLst>
          </a:blip>
          <a:stretch>
            <a:fillRect/>
          </a:stretch>
        </p:blipFill>
        <p:spPr>
          <a:xfrm>
            <a:off x="927202" y="2671888"/>
            <a:ext cx="10336967" cy="3308996"/>
          </a:xfrm>
          <a:prstGeom prst="rect">
            <a:avLst/>
          </a:prstGeom>
        </p:spPr>
      </p:pic>
      <p:pic>
        <p:nvPicPr>
          <p:cNvPr id="23" name="Picture 22"/>
          <p:cNvPicPr/>
          <p:nvPr/>
        </p:nvPicPr>
        <p:blipFill>
          <a:blip r:embed="rId2">
            <a:extLst>
              <a:ext uri="{28A0092B-C50C-407E-A947-70E740481C1C}">
                <a14:useLocalDpi xmlns:a14="http://schemas.microsoft.com/office/drawing/2010/main" val="0"/>
              </a:ext>
            </a:extLst>
          </a:blip>
          <a:stretch>
            <a:fillRect/>
          </a:stretch>
        </p:blipFill>
        <p:spPr>
          <a:xfrm>
            <a:off x="913773" y="2519490"/>
            <a:ext cx="10336967" cy="3308996"/>
          </a:xfrm>
          <a:prstGeom prst="rect">
            <a:avLst/>
          </a:prstGeom>
        </p:spPr>
      </p:pic>
      <p:pic>
        <p:nvPicPr>
          <p:cNvPr id="24" name="Picture 23"/>
          <p:cNvPicPr/>
          <p:nvPr/>
        </p:nvPicPr>
        <p:blipFill>
          <a:blip r:embed="rId2">
            <a:extLst>
              <a:ext uri="{28A0092B-C50C-407E-A947-70E740481C1C}">
                <a14:useLocalDpi xmlns:a14="http://schemas.microsoft.com/office/drawing/2010/main" val="0"/>
              </a:ext>
            </a:extLst>
          </a:blip>
          <a:stretch>
            <a:fillRect/>
          </a:stretch>
        </p:blipFill>
        <p:spPr>
          <a:xfrm>
            <a:off x="913773" y="2367092"/>
            <a:ext cx="10336967" cy="3308996"/>
          </a:xfrm>
          <a:prstGeom prst="rect">
            <a:avLst/>
          </a:prstGeom>
        </p:spPr>
      </p:pic>
    </p:spTree>
    <p:extLst>
      <p:ext uri="{BB962C8B-B14F-4D97-AF65-F5344CB8AC3E}">
        <p14:creationId xmlns:p14="http://schemas.microsoft.com/office/powerpoint/2010/main" val="207721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Based of this figure explain the Ratings of all the 19 Filipinos food places in the neighborhood.</a:t>
            </a:r>
            <a:r>
              <a:rPr lang="en-US" dirty="0"/>
              <a:t/>
            </a:r>
            <a:br>
              <a:rPr lang="en-US" dirty="0"/>
            </a:br>
            <a:endParaRPr lang="en-US" dirty="0"/>
          </a:p>
        </p:txBody>
      </p:sp>
      <p:sp>
        <p:nvSpPr>
          <p:cNvPr id="3" name="Content Placeholder 2"/>
          <p:cNvSpPr>
            <a:spLocks noGrp="1"/>
          </p:cNvSpPr>
          <p:nvPr>
            <p:ph sz="quarter" idx="13"/>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122295" y="2488367"/>
            <a:ext cx="5036696" cy="3302832"/>
          </a:xfrm>
          <a:prstGeom prst="rect">
            <a:avLst/>
          </a:prstGeom>
        </p:spPr>
      </p:pic>
    </p:spTree>
    <p:extLst>
      <p:ext uri="{BB962C8B-B14F-4D97-AF65-F5344CB8AC3E}">
        <p14:creationId xmlns:p14="http://schemas.microsoft.com/office/powerpoint/2010/main" val="203350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Based on this figure it shows that all the Filipino food places has above average ratings in foursquare.</a:t>
            </a:r>
            <a:br>
              <a:rPr lang="en-US" sz="2000" dirty="0"/>
            </a:br>
            <a:endParaRPr lang="en-US" sz="2000" dirty="0"/>
          </a:p>
        </p:txBody>
      </p:sp>
      <p:sp>
        <p:nvSpPr>
          <p:cNvPr id="3" name="Content Placeholder 2"/>
          <p:cNvSpPr>
            <a:spLocks noGrp="1"/>
          </p:cNvSpPr>
          <p:nvPr>
            <p:ph sz="quarter" idx="13"/>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44160" y="2367092"/>
            <a:ext cx="6824692" cy="3424107"/>
          </a:xfrm>
          <a:prstGeom prst="rect">
            <a:avLst/>
          </a:prstGeom>
        </p:spPr>
      </p:pic>
    </p:spTree>
    <p:extLst>
      <p:ext uri="{BB962C8B-B14F-4D97-AF65-F5344CB8AC3E}">
        <p14:creationId xmlns:p14="http://schemas.microsoft.com/office/powerpoint/2010/main" val="93755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Figure 7. You can see there not a lot of places and it scattered.</a:t>
            </a:r>
            <a:r>
              <a:rPr lang="en-US" dirty="0"/>
              <a:t/>
            </a:r>
            <a:br>
              <a:rPr lang="en-US" dirty="0"/>
            </a:br>
            <a:endParaRPr lang="en-US" dirty="0"/>
          </a:p>
        </p:txBody>
      </p:sp>
      <p:sp>
        <p:nvSpPr>
          <p:cNvPr id="3" name="Content Placeholder 2"/>
          <p:cNvSpPr>
            <a:spLocks noGrp="1"/>
          </p:cNvSpPr>
          <p:nvPr>
            <p:ph sz="quarter" idx="13"/>
          </p:nvPr>
        </p:nvSpPr>
        <p:spPr>
          <a:xfrm>
            <a:off x="913774" y="2367092"/>
            <a:ext cx="10363826" cy="4258560"/>
          </a:xfrm>
        </p:spPr>
        <p:txBody>
          <a:bodyPr/>
          <a:lstStyle/>
          <a:p>
            <a:endParaRPr lang="en-US" dirty="0"/>
          </a:p>
        </p:txBody>
      </p:sp>
      <p:pic>
        <p:nvPicPr>
          <p:cNvPr id="5" name="Picture 4" descr="../Pictures/Photos%20Library.photoslibrary/Masters/2020/04/01/20200401-084915/Image%204-1-20%20at%203.49%20AM.jpg"/>
          <p:cNvPicPr/>
          <p:nvPr/>
        </p:nvPicPr>
        <p:blipFill>
          <a:blip r:embed="rId2">
            <a:extLst>
              <a:ext uri="{28A0092B-C50C-407E-A947-70E740481C1C}">
                <a14:useLocalDpi xmlns:a14="http://schemas.microsoft.com/office/drawing/2010/main" val="0"/>
              </a:ext>
            </a:extLst>
          </a:blip>
          <a:srcRect/>
          <a:stretch>
            <a:fillRect/>
          </a:stretch>
        </p:blipFill>
        <p:spPr bwMode="auto">
          <a:xfrm>
            <a:off x="913774" y="2367092"/>
            <a:ext cx="10363826" cy="4445176"/>
          </a:xfrm>
          <a:prstGeom prst="rect">
            <a:avLst/>
          </a:prstGeom>
          <a:noFill/>
          <a:ln>
            <a:noFill/>
          </a:ln>
        </p:spPr>
      </p:pic>
    </p:spTree>
    <p:extLst>
      <p:ext uri="{BB962C8B-B14F-4D97-AF65-F5344CB8AC3E}">
        <p14:creationId xmlns:p14="http://schemas.microsoft.com/office/powerpoint/2010/main" val="131263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endParaRPr lang="en-US" dirty="0" smtClean="0"/>
          </a:p>
          <a:p>
            <a:r>
              <a:rPr lang="en-US" dirty="0"/>
              <a:t>Based on the figures and analysis there’s not enough Filipino food place in New York City Neighborhood. And even though there’s only several places there likes and ratings are above average. It concludes that people likes the Filipino dishes and even there’s not a lot people go visit those places and they are happy and satisfied. It only shows that there’s a good possibility that investing in Filipino restaurant is a good path to take. </a:t>
            </a:r>
          </a:p>
          <a:p>
            <a:pPr marL="0" indent="0">
              <a:buNone/>
            </a:pPr>
            <a:endParaRPr lang="en-US" dirty="0"/>
          </a:p>
        </p:txBody>
      </p:sp>
    </p:spTree>
    <p:extLst>
      <p:ext uri="{BB962C8B-B14F-4D97-AF65-F5344CB8AC3E}">
        <p14:creationId xmlns:p14="http://schemas.microsoft.com/office/powerpoint/2010/main" val="198120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lnSpcReduction="10000"/>
          </a:bodyPr>
          <a:lstStyle/>
          <a:p>
            <a:r>
              <a:rPr lang="en-US" b="1" dirty="0" smtClean="0"/>
              <a:t>Background</a:t>
            </a:r>
            <a:endParaRPr lang="en-US" dirty="0"/>
          </a:p>
          <a:p>
            <a:r>
              <a:rPr lang="en-US" dirty="0"/>
              <a:t>Filipino dishes are rich in flavors. It like when you taste it there’s a lot of things happening inside your mouth. As Philippines was conquered by few races that adds the variety and taste on the Filipino dishes. Even though the country itself is so small there’s a big list on how to cook a dish. Its because there are lots of island and different places has their own special dish. Growing up food is life and if Mexico has tortilla in their table Filipino has white rice. We cant eat without white rice. We also have exotic food specially in places near the mountains. You cant go wrong with Filipino food.</a:t>
            </a:r>
          </a:p>
          <a:p>
            <a:endParaRPr lang="en-US" dirty="0"/>
          </a:p>
        </p:txBody>
      </p:sp>
    </p:spTree>
    <p:extLst>
      <p:ext uri="{BB962C8B-B14F-4D97-AF65-F5344CB8AC3E}">
        <p14:creationId xmlns:p14="http://schemas.microsoft.com/office/powerpoint/2010/main" val="107057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Living </a:t>
            </a:r>
            <a:r>
              <a:rPr lang="en-US" dirty="0"/>
              <a:t>in the US have its downside. Its hard to find an authentic Filipino food place. Thinking to put up a Filipino food place is a dream. In this analysis we will try to answer the main question Where is the best Filipino Restaurant in New York City? Is this near each other or scattered all over New York. This project will determine the best places to go to find the best Filipino restaurant for Filipinos like me and for you to try out</a:t>
            </a:r>
            <a:r>
              <a:rPr lang="en-US" dirty="0" smtClean="0"/>
              <a:t>.</a:t>
            </a:r>
            <a:endParaRPr lang="en-US" dirty="0"/>
          </a:p>
        </p:txBody>
      </p:sp>
    </p:spTree>
    <p:extLst>
      <p:ext uri="{BB962C8B-B14F-4D97-AF65-F5344CB8AC3E}">
        <p14:creationId xmlns:p14="http://schemas.microsoft.com/office/powerpoint/2010/main" val="78082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sz="quarter" idx="13"/>
          </p:nvPr>
        </p:nvSpPr>
        <p:spPr/>
        <p:txBody>
          <a:bodyPr/>
          <a:lstStyle/>
          <a:p>
            <a:endParaRPr lang="en-US" dirty="0" smtClean="0"/>
          </a:p>
          <a:p>
            <a:endParaRPr lang="en-US" dirty="0"/>
          </a:p>
          <a:p>
            <a:r>
              <a:rPr lang="en-US" dirty="0"/>
              <a:t>This analysis will be beneficial for the people who is looking to find an authentic taste. And for people who like to invest in the Filipino restaurant</a:t>
            </a:r>
            <a:r>
              <a:rPr lang="en-US" dirty="0"/>
              <a:t> </a:t>
            </a:r>
          </a:p>
        </p:txBody>
      </p:sp>
    </p:spTree>
    <p:extLst>
      <p:ext uri="{BB962C8B-B14F-4D97-AF65-F5344CB8AC3E}">
        <p14:creationId xmlns:p14="http://schemas.microsoft.com/office/powerpoint/2010/main" val="134360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a:t>
            </a:r>
            <a:r>
              <a:rPr lang="en-US" dirty="0"/>
              <a:t/>
            </a:r>
            <a:br>
              <a:rPr lang="en-US" dirty="0"/>
            </a:br>
            <a:endParaRPr lang="en-US" dirty="0"/>
          </a:p>
        </p:txBody>
      </p:sp>
      <p:sp>
        <p:nvSpPr>
          <p:cNvPr id="3" name="Content Placeholder 2"/>
          <p:cNvSpPr>
            <a:spLocks noGrp="1"/>
          </p:cNvSpPr>
          <p:nvPr>
            <p:ph sz="quarter" idx="13"/>
          </p:nvPr>
        </p:nvSpPr>
        <p:spPr/>
        <p:txBody>
          <a:bodyPr/>
          <a:lstStyle/>
          <a:p>
            <a:endParaRPr lang="en-US" dirty="0" smtClean="0"/>
          </a:p>
          <a:p>
            <a:r>
              <a:rPr lang="en-US" dirty="0"/>
              <a:t>All the data use in this analysis is from </a:t>
            </a:r>
            <a:r>
              <a:rPr lang="en-US" u="sng" dirty="0">
                <a:hlinkClick r:id="rId2"/>
              </a:rPr>
              <a:t>https://cocl.us/new_york_dataset</a:t>
            </a:r>
            <a:endParaRPr lang="en-US" dirty="0"/>
          </a:p>
          <a:p>
            <a:r>
              <a:rPr lang="en-US" dirty="0"/>
              <a:t>And </a:t>
            </a:r>
            <a:r>
              <a:rPr lang="en-US" u="sng" dirty="0">
                <a:hlinkClick r:id="rId3"/>
              </a:rPr>
              <a:t>https://data.cityofnewyork.us/City-Government/Borough-Boundaries/tqmj-j8zm</a:t>
            </a:r>
            <a:r>
              <a:rPr lang="en-US" dirty="0"/>
              <a:t> for the neighborhood where the Filipino restaurant are.</a:t>
            </a:r>
          </a:p>
          <a:p>
            <a:r>
              <a:rPr lang="en-US" dirty="0"/>
              <a:t>Use Foursquare API to gather the places, rating and other data.</a:t>
            </a:r>
          </a:p>
          <a:p>
            <a:endParaRPr lang="en-US" dirty="0"/>
          </a:p>
        </p:txBody>
      </p:sp>
    </p:spTree>
    <p:extLst>
      <p:ext uri="{BB962C8B-B14F-4D97-AF65-F5344CB8AC3E}">
        <p14:creationId xmlns:p14="http://schemas.microsoft.com/office/powerpoint/2010/main" val="192749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p:txBody>
          <a:bodyPr/>
          <a:lstStyle/>
          <a:p>
            <a:endParaRPr lang="en-US" dirty="0" smtClean="0"/>
          </a:p>
          <a:p>
            <a:r>
              <a:rPr lang="en-US" dirty="0"/>
              <a:t>Data collection is form  </a:t>
            </a:r>
            <a:r>
              <a:rPr lang="en-US" u="sng" dirty="0">
                <a:hlinkClick r:id="rId2"/>
              </a:rPr>
              <a:t>https://cocl.us/new_york_dataset</a:t>
            </a:r>
            <a:r>
              <a:rPr lang="en-US" dirty="0"/>
              <a:t> . And use Foursquare to locate the address, their address and other data. It will be rank according to its ratings and the neighborhood where is at. At the end will show the map of the venues.</a:t>
            </a:r>
          </a:p>
          <a:p>
            <a:r>
              <a:rPr lang="en-US" dirty="0"/>
              <a:t> </a:t>
            </a:r>
          </a:p>
          <a:p>
            <a:endParaRPr lang="en-US" dirty="0"/>
          </a:p>
        </p:txBody>
      </p:sp>
    </p:spTree>
    <p:extLst>
      <p:ext uri="{BB962C8B-B14F-4D97-AF65-F5344CB8AC3E}">
        <p14:creationId xmlns:p14="http://schemas.microsoft.com/office/powerpoint/2010/main" val="154834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3"/>
          </p:nvPr>
        </p:nvSpPr>
        <p:spPr/>
        <p:txBody>
          <a:bodyPr/>
          <a:lstStyle/>
          <a:p>
            <a:endParaRPr lang="en-US" dirty="0"/>
          </a:p>
        </p:txBody>
      </p:sp>
      <p:pic>
        <p:nvPicPr>
          <p:cNvPr id="4" name="Picture 3"/>
          <p:cNvPicPr/>
          <p:nvPr/>
        </p:nvPicPr>
        <p:blipFill>
          <a:blip r:embed="rId2"/>
          <a:stretch>
            <a:fillRect/>
          </a:stretch>
        </p:blipFill>
        <p:spPr>
          <a:xfrm>
            <a:off x="119921" y="2214694"/>
            <a:ext cx="11017771" cy="3914775"/>
          </a:xfrm>
          <a:prstGeom prst="rect">
            <a:avLst/>
          </a:prstGeom>
        </p:spPr>
      </p:pic>
    </p:spTree>
    <p:extLst>
      <p:ext uri="{BB962C8B-B14F-4D97-AF65-F5344CB8AC3E}">
        <p14:creationId xmlns:p14="http://schemas.microsoft.com/office/powerpoint/2010/main" val="98293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Figure 2 Show the tail of the data frame for the Filipino Food place</a:t>
            </a:r>
            <a:endParaRPr lang="en-US" sz="2000"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887658390"/>
              </p:ext>
            </p:extLst>
          </p:nvPr>
        </p:nvGraphicFramePr>
        <p:xfrm>
          <a:off x="914400" y="2366961"/>
          <a:ext cx="10363200" cy="3689064"/>
        </p:xfrm>
        <a:graphic>
          <a:graphicData uri="http://schemas.openxmlformats.org/drawingml/2006/table">
            <a:tbl>
              <a:tblPr firstRow="1" bandRow="1">
                <a:tableStyleId>{EB344D84-9AFB-497E-A393-DC336BA19D2E}</a:tableStyleId>
              </a:tblPr>
              <a:tblGrid>
                <a:gridCol w="2072640"/>
                <a:gridCol w="2072640"/>
                <a:gridCol w="2072640"/>
                <a:gridCol w="2072640"/>
                <a:gridCol w="2072640"/>
              </a:tblGrid>
              <a:tr h="614844">
                <a:tc>
                  <a:txBody>
                    <a:bodyPr/>
                    <a:lstStyle/>
                    <a:p>
                      <a:pPr marL="0" marR="0" algn="r">
                        <a:spcBef>
                          <a:spcPts val="0"/>
                        </a:spcBef>
                        <a:spcAft>
                          <a:spcPts val="1200"/>
                        </a:spcAft>
                      </a:pPr>
                      <a:r>
                        <a:rPr lang="en-US" sz="900" dirty="0">
                          <a:effectLst/>
                        </a:rPr>
                        <a:t>Borough</a:t>
                      </a:r>
                      <a:endParaRPr lang="en-US" sz="1200" dirty="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Neighborhood</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ID</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endParaRPr lang="en-US" sz="1200" dirty="0">
                        <a:effectLst/>
                        <a:latin typeface="Times New Roman" charset="0"/>
                        <a:ea typeface="Times New Roman" charset="0"/>
                      </a:endParaRPr>
                    </a:p>
                  </a:txBody>
                  <a:tcPr marL="76200" marR="76200" marT="76200" marB="76200" anchor="ctr"/>
                </a:tc>
                <a:tc>
                  <a:txBody>
                    <a:bodyPr/>
                    <a:lstStyle/>
                    <a:p>
                      <a:r>
                        <a:rPr lang="en-US" dirty="0" smtClean="0"/>
                        <a:t>Name</a:t>
                      </a:r>
                      <a:endParaRPr lang="en-US" dirty="0"/>
                    </a:p>
                  </a:txBody>
                  <a:tcPr/>
                </a:tc>
              </a:tr>
              <a:tr h="614844">
                <a:tc>
                  <a:txBody>
                    <a:bodyPr/>
                    <a:lstStyle/>
                    <a:p>
                      <a:pPr marL="0" marR="0" algn="r">
                        <a:spcBef>
                          <a:spcPts val="0"/>
                        </a:spcBef>
                        <a:spcAft>
                          <a:spcPts val="1200"/>
                        </a:spcAft>
                      </a:pPr>
                      <a:r>
                        <a:rPr lang="en-US" sz="900">
                          <a:effectLst/>
                        </a:rPr>
                        <a:t>14</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Staten Island</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Clifton</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54c43136498ee8c2a685861e</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Phil-Am Kusina</a:t>
                      </a:r>
                      <a:endParaRPr lang="en-US" sz="1200">
                        <a:effectLst/>
                        <a:latin typeface="Times New Roman" charset="0"/>
                        <a:ea typeface="Times New Roman" charset="0"/>
                      </a:endParaRPr>
                    </a:p>
                  </a:txBody>
                  <a:tcPr marL="76200" marR="76200" marT="76200" marB="76200" anchor="ctr"/>
                </a:tc>
              </a:tr>
              <a:tr h="614844">
                <a:tc>
                  <a:txBody>
                    <a:bodyPr/>
                    <a:lstStyle/>
                    <a:p>
                      <a:pPr marL="0" marR="0" algn="r">
                        <a:spcBef>
                          <a:spcPts val="0"/>
                        </a:spcBef>
                        <a:spcAft>
                          <a:spcPts val="1200"/>
                        </a:spcAft>
                      </a:pPr>
                      <a:r>
                        <a:rPr lang="en-US" sz="900">
                          <a:effectLst/>
                        </a:rPr>
                        <a:t>15</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Queens</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Jamaica Hills</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4c22a0bc9085d13a53af86cc</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dirty="0">
                          <a:effectLst/>
                        </a:rPr>
                        <a:t>Asian Food Ltd.</a:t>
                      </a:r>
                      <a:endParaRPr lang="en-US" sz="1200" dirty="0">
                        <a:effectLst/>
                        <a:latin typeface="Times New Roman" charset="0"/>
                        <a:ea typeface="Times New Roman" charset="0"/>
                      </a:endParaRPr>
                    </a:p>
                  </a:txBody>
                  <a:tcPr marL="76200" marR="76200" marT="76200" marB="76200" anchor="ctr"/>
                </a:tc>
              </a:tr>
              <a:tr h="614844">
                <a:tc>
                  <a:txBody>
                    <a:bodyPr/>
                    <a:lstStyle/>
                    <a:p>
                      <a:pPr marL="0" marR="0" algn="r">
                        <a:spcBef>
                          <a:spcPts val="0"/>
                        </a:spcBef>
                        <a:spcAft>
                          <a:spcPts val="1200"/>
                        </a:spcAft>
                      </a:pPr>
                      <a:r>
                        <a:rPr lang="en-US" sz="900">
                          <a:effectLst/>
                        </a:rPr>
                        <a:t>16</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Manhattan</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Stuyvesant Town</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5a73b1f49ef8ef531a1c08df</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Mama Fina's</a:t>
                      </a:r>
                      <a:endParaRPr lang="en-US" sz="1200">
                        <a:effectLst/>
                        <a:latin typeface="Times New Roman" charset="0"/>
                        <a:ea typeface="Times New Roman" charset="0"/>
                      </a:endParaRPr>
                    </a:p>
                  </a:txBody>
                  <a:tcPr marL="76200" marR="76200" marT="76200" marB="76200" anchor="ctr"/>
                </a:tc>
              </a:tr>
              <a:tr h="614844">
                <a:tc>
                  <a:txBody>
                    <a:bodyPr/>
                    <a:lstStyle/>
                    <a:p>
                      <a:pPr marL="0" marR="0" algn="r">
                        <a:spcBef>
                          <a:spcPts val="0"/>
                        </a:spcBef>
                        <a:spcAft>
                          <a:spcPts val="1200"/>
                        </a:spcAft>
                      </a:pPr>
                      <a:r>
                        <a:rPr lang="en-US" sz="900">
                          <a:effectLst/>
                        </a:rPr>
                        <a:t>17</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dirty="0">
                          <a:effectLst/>
                        </a:rPr>
                        <a:t>Manhattan</a:t>
                      </a:r>
                      <a:endParaRPr lang="en-US" sz="1200" dirty="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Stuyvesant Town</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503f293c19a9def238a153b3</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Jeepney Filipino Gastropub</a:t>
                      </a:r>
                      <a:endParaRPr lang="en-US" sz="1200">
                        <a:effectLst/>
                        <a:latin typeface="Times New Roman" charset="0"/>
                        <a:ea typeface="Times New Roman" charset="0"/>
                      </a:endParaRPr>
                    </a:p>
                  </a:txBody>
                  <a:tcPr marL="76200" marR="76200" marT="76200" marB="76200" anchor="ctr"/>
                </a:tc>
              </a:tr>
              <a:tr h="614844">
                <a:tc>
                  <a:txBody>
                    <a:bodyPr/>
                    <a:lstStyle/>
                    <a:p>
                      <a:pPr marL="0" marR="0" algn="r">
                        <a:spcBef>
                          <a:spcPts val="0"/>
                        </a:spcBef>
                        <a:spcAft>
                          <a:spcPts val="1200"/>
                        </a:spcAft>
                      </a:pPr>
                      <a:r>
                        <a:rPr lang="en-US" sz="900">
                          <a:effectLst/>
                        </a:rPr>
                        <a:t>18</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900">
                          <a:effectLst/>
                        </a:rPr>
                        <a:t>Queens</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Sunnyside Gardens</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a:effectLst/>
                        </a:rPr>
                        <a:t>4aecab47f964a52026ca21e3</a:t>
                      </a:r>
                      <a:endParaRPr lang="en-US" sz="1200">
                        <a:effectLst/>
                        <a:latin typeface="Times New Roman" charset="0"/>
                        <a:ea typeface="Times New Roman" charset="0"/>
                      </a:endParaRPr>
                    </a:p>
                  </a:txBody>
                  <a:tcPr marL="76200" marR="76200" marT="76200" marB="76200" anchor="ctr"/>
                </a:tc>
                <a:tc>
                  <a:txBody>
                    <a:bodyPr/>
                    <a:lstStyle/>
                    <a:p>
                      <a:pPr marL="0" marR="0" algn="r">
                        <a:spcBef>
                          <a:spcPts val="0"/>
                        </a:spcBef>
                        <a:spcAft>
                          <a:spcPts val="1200"/>
                        </a:spcAft>
                      </a:pPr>
                      <a:r>
                        <a:rPr lang="en-US" sz="1100" dirty="0">
                          <a:effectLst/>
                        </a:rPr>
                        <a:t>Tito </a:t>
                      </a:r>
                      <a:r>
                        <a:rPr lang="en-US" sz="1100" dirty="0" err="1">
                          <a:effectLst/>
                        </a:rPr>
                        <a:t>Rad's</a:t>
                      </a:r>
                      <a:r>
                        <a:rPr lang="en-US" sz="1100" dirty="0">
                          <a:effectLst/>
                        </a:rPr>
                        <a:t> Grill &amp; Restaurant</a:t>
                      </a:r>
                      <a:endParaRPr lang="en-US" sz="1200" dirty="0">
                        <a:effectLst/>
                        <a:latin typeface="Times New Roman" charset="0"/>
                        <a:ea typeface="Times New Roman" charset="0"/>
                      </a:endParaRPr>
                    </a:p>
                  </a:txBody>
                  <a:tcPr marL="76200" marR="76200" marT="76200" marB="76200" anchor="ctr"/>
                </a:tc>
              </a:tr>
            </a:tbl>
          </a:graphicData>
        </a:graphic>
      </p:graphicFrame>
    </p:spTree>
    <p:extLst>
      <p:ext uri="{BB962C8B-B14F-4D97-AF65-F5344CB8AC3E}">
        <p14:creationId xmlns:p14="http://schemas.microsoft.com/office/powerpoint/2010/main" val="127784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Figure 3 It show there’s only couple of places in a neighborhood</a:t>
            </a:r>
            <a:r>
              <a:rPr lang="en-US" sz="2000" dirty="0"/>
              <a:t> </a:t>
            </a:r>
          </a:p>
        </p:txBody>
      </p:sp>
      <p:sp>
        <p:nvSpPr>
          <p:cNvPr id="5" name="Content Placeholder 4"/>
          <p:cNvSpPr>
            <a:spLocks noGrp="1"/>
          </p:cNvSpPr>
          <p:nvPr>
            <p:ph sz="quarter" idx="13"/>
          </p:nvPr>
        </p:nvSpPr>
        <p:spPr/>
        <p:txBody>
          <a:bodyPr/>
          <a:lstStyle/>
          <a:p>
            <a:endParaRPr lang="en-US"/>
          </a:p>
        </p:txBody>
      </p:sp>
      <p:pic>
        <p:nvPicPr>
          <p:cNvPr id="6" name="Picture 5"/>
          <p:cNvPicPr/>
          <p:nvPr/>
        </p:nvPicPr>
        <p:blipFill>
          <a:blip r:embed="rId2"/>
          <a:stretch>
            <a:fillRect/>
          </a:stretch>
        </p:blipFill>
        <p:spPr>
          <a:xfrm>
            <a:off x="149903" y="2067726"/>
            <a:ext cx="10912838" cy="4378960"/>
          </a:xfrm>
          <a:prstGeom prst="rect">
            <a:avLst/>
          </a:prstGeom>
        </p:spPr>
      </p:pic>
    </p:spTree>
    <p:extLst>
      <p:ext uri="{BB962C8B-B14F-4D97-AF65-F5344CB8AC3E}">
        <p14:creationId xmlns:p14="http://schemas.microsoft.com/office/powerpoint/2010/main" val="6726553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5020</TotalTime>
  <Words>563</Words>
  <Application>Microsoft Macintosh PowerPoint</Application>
  <PresentationFormat>Widescreen</PresentationFormat>
  <Paragraphs>62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Times New Roman</vt:lpstr>
      <vt:lpstr>Tw Cen MT</vt:lpstr>
      <vt:lpstr>Arial</vt:lpstr>
      <vt:lpstr>Droplet</vt:lpstr>
      <vt:lpstr>Filipino Food Place in New York Neighborhood</vt:lpstr>
      <vt:lpstr>introduction</vt:lpstr>
      <vt:lpstr>problem</vt:lpstr>
      <vt:lpstr>Audience</vt:lpstr>
      <vt:lpstr>Data Acquisition </vt:lpstr>
      <vt:lpstr>methodology</vt:lpstr>
      <vt:lpstr>result</vt:lpstr>
      <vt:lpstr>Figure 2 Show the tail of the data frame for the Filipino Food place</vt:lpstr>
      <vt:lpstr>Figure 3 It show there’s only couple of places in a neighborhood </vt:lpstr>
      <vt:lpstr>PowerPoint Presentation</vt:lpstr>
      <vt:lpstr>Based of this figure explain the Ratings of all the 19 Filipinos food places in the neighborhood. </vt:lpstr>
      <vt:lpstr>Based on this figure it shows that all the Filipino food places has above average ratings in foursquare. </vt:lpstr>
      <vt:lpstr>Figure 7. You can see there not a lot of places and it scattered.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Filipino Food Place in New York Neighborhood</dc:title>
  <dc:creator>Microsoft Office User</dc:creator>
  <cp:lastModifiedBy>Microsoft Office User</cp:lastModifiedBy>
  <cp:revision>7</cp:revision>
  <dcterms:created xsi:type="dcterms:W3CDTF">2020-03-28T21:13:41Z</dcterms:created>
  <dcterms:modified xsi:type="dcterms:W3CDTF">2020-04-01T08:54:23Z</dcterms:modified>
</cp:coreProperties>
</file>