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40"/>
  </p:normalViewPr>
  <p:slideViewPr>
    <p:cSldViewPr snapToGrid="0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F1CF7-B29F-C258-36F8-B83711A4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489D5B-278A-18DE-C1DB-751A8C2F5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3D3ED-AC73-AF61-C6B4-4CCFAF9A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6960B-7569-FF1A-5517-0D95A710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3E59A-DE1C-AB42-B383-C3D02ED2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C72F2-FA2C-BC43-EC0A-2E23751D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638ACA-24C2-344B-DE5F-541E7EA8D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2B35F-F8DD-219D-83B9-7CB64035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89B88-E050-6339-532A-1BEA8B55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9515B-D499-151F-0C09-E7858700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3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774191-300A-7477-9626-10F46E978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60AED-9ACD-4B64-89B3-E2D56904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E13E52-2927-9A6B-D86E-427DC725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BC1AE-6CE6-A7E6-5F8A-6F9B3655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3624D-9A7B-EEE4-3268-25EC857D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3BBA0-7A12-2D13-0657-F4FA38C9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8215C-5B97-99F8-DD79-E9EFEB7A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417C0-6E2F-0E58-1F30-2F9BC112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D8AA4-2ACB-565F-B3AB-9CC0A8B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1699B-6CB0-477F-E519-22846ABD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C3A68-A6E5-65B0-9681-3453B6CA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931D43-486C-0104-7680-20A45F73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C7A8A-375A-E362-A3A5-55CB3DCE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3CB825-28D5-9FD0-0245-E1E59977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FD798-9A3F-A983-CD1E-325E4B1A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BE5B8-DB32-4EF7-B87E-F13838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1B457-3D1E-CD9C-E43E-F8F1752C2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DF6051-DE28-0FBD-F739-E071C649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8D58A-A301-27F2-31E4-D557FBF4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502AA7-A0AC-8873-8074-1E85785A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A04AB-9388-905B-7BA1-070DDF25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0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4AFDA-32CF-6ECF-E0C4-B8D3D2C6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BB5EEE-BCB0-377C-94C3-70DD4320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1264D-ED3A-5A39-8037-1BB68795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F2575-0B42-A0B3-8C3F-CEE530D82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B67A20-133F-B2A8-2372-4636667A6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577F5C-F5A1-7F24-0F55-14F295C7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CCA30F-53AF-009B-92A7-C6A73F6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B07526-F9C0-4288-6F8A-9A09A711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26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CA20A-77EE-9E00-2AD3-93C2D4BA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C4E22C-B06C-09F5-E639-479D09B3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96DAB-18E8-FC61-82BF-5F4D243F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142F58-80F4-149D-ABAF-CA8BD5F9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44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6B70AC-A39D-31F0-2CAB-68B014D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455DE2-10EE-BBF3-CEF9-35F6468B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41B04-982E-FCF0-056A-64261784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8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39EFF-031C-B671-176D-B1ACD5CA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1807F-C0CB-3D9E-20CA-9552D58E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058AFD-016F-608C-B07F-AB8FDC64C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D60BC-FA8D-EDDE-FD13-ECDCF648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153652-9860-EA8C-0D2C-77A252B7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D51-B43C-35CA-A964-4091024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E36C8-EEE4-E06C-9086-73FC7B42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091CF8-B14C-3475-52E9-9E0D7AF72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C91ABF-27AC-1BE1-3AD1-D03B1BEA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42522-12F1-EF6B-168A-39974F66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A915F-A4A4-4A1A-35E7-1F2D56BA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C84EB-E684-E6D2-D780-2DD8905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34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877260-F2B5-3DAD-6616-C6E55EC9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502E5-DA47-3854-AE11-806F67FE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F7E33-8B4A-AB46-12D6-D8298C20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F0D2-E0AA-904D-829E-6F910AD69B6D}" type="datetimeFigureOut">
              <a:rPr lang="de-DE" smtClean="0"/>
              <a:t>24.12.22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DF8F0-BADC-B86E-ABE9-A549BD188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0254E-7CF5-085A-5D58-29957B47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D3CA-3D6C-6747-A0C1-468AA7BA8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0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2BAED990-219E-29F5-D6F2-7896CF15C82D}"/>
              </a:ext>
            </a:extLst>
          </p:cNvPr>
          <p:cNvSpPr/>
          <p:nvPr/>
        </p:nvSpPr>
        <p:spPr>
          <a:xfrm>
            <a:off x="658017" y="2378155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F0268A-00E9-3583-6099-F463217A14EF}"/>
              </a:ext>
            </a:extLst>
          </p:cNvPr>
          <p:cNvSpPr/>
          <p:nvPr/>
        </p:nvSpPr>
        <p:spPr>
          <a:xfrm>
            <a:off x="1175533" y="2177853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83836D-776E-355C-6E7E-93449A8CC008}"/>
              </a:ext>
            </a:extLst>
          </p:cNvPr>
          <p:cNvSpPr/>
          <p:nvPr/>
        </p:nvSpPr>
        <p:spPr>
          <a:xfrm>
            <a:off x="10953355" y="1973765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ahmen 26">
            <a:extLst>
              <a:ext uri="{FF2B5EF4-FFF2-40B4-BE49-F238E27FC236}">
                <a16:creationId xmlns:a16="http://schemas.microsoft.com/office/drawing/2014/main" id="{B29667D2-14BA-240B-417B-612F61318525}"/>
              </a:ext>
            </a:extLst>
          </p:cNvPr>
          <p:cNvSpPr/>
          <p:nvPr/>
        </p:nvSpPr>
        <p:spPr>
          <a:xfrm>
            <a:off x="686794" y="880978"/>
            <a:ext cx="10732055" cy="702527"/>
          </a:xfrm>
          <a:prstGeom prst="fram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CBD7FE-CC29-F713-62C1-56E9EF4132D2}"/>
              </a:ext>
            </a:extLst>
          </p:cNvPr>
          <p:cNvSpPr txBox="1"/>
          <p:nvPr/>
        </p:nvSpPr>
        <p:spPr>
          <a:xfrm>
            <a:off x="3788661" y="1047575"/>
            <a:ext cx="426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interval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3000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de-DE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pipe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take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F07935-BFA3-846F-EB1C-BB33BA2892FF}"/>
              </a:ext>
            </a:extLst>
          </p:cNvPr>
          <p:cNvSpPr/>
          <p:nvPr/>
        </p:nvSpPr>
        <p:spPr>
          <a:xfrm>
            <a:off x="2135355" y="2150375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8D745C-60D9-9753-9832-B1EF6EB3074B}"/>
              </a:ext>
            </a:extLst>
          </p:cNvPr>
          <p:cNvSpPr/>
          <p:nvPr/>
        </p:nvSpPr>
        <p:spPr>
          <a:xfrm>
            <a:off x="3087624" y="215395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9D6D79-B93D-7724-769C-99B297A384AC}"/>
              </a:ext>
            </a:extLst>
          </p:cNvPr>
          <p:cNvSpPr/>
          <p:nvPr/>
        </p:nvSpPr>
        <p:spPr>
          <a:xfrm>
            <a:off x="4034052" y="216217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8463E4-E151-BF0C-E5CB-6A2A2F0C81D0}"/>
              </a:ext>
            </a:extLst>
          </p:cNvPr>
          <p:cNvSpPr/>
          <p:nvPr/>
        </p:nvSpPr>
        <p:spPr>
          <a:xfrm>
            <a:off x="4982470" y="218415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F34B76-E36F-3652-A4A2-CB0634CDA6E9}"/>
              </a:ext>
            </a:extLst>
          </p:cNvPr>
          <p:cNvSpPr/>
          <p:nvPr/>
        </p:nvSpPr>
        <p:spPr>
          <a:xfrm>
            <a:off x="5940156" y="218596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EA1F44-2951-F308-2207-074BD50BA2C5}"/>
              </a:ext>
            </a:extLst>
          </p:cNvPr>
          <p:cNvSpPr/>
          <p:nvPr/>
        </p:nvSpPr>
        <p:spPr>
          <a:xfrm>
            <a:off x="6888574" y="217380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AFF4A3-0D21-968D-BFA1-49C7E10B138D}"/>
              </a:ext>
            </a:extLst>
          </p:cNvPr>
          <p:cNvSpPr/>
          <p:nvPr/>
        </p:nvSpPr>
        <p:spPr>
          <a:xfrm>
            <a:off x="7846260" y="2177854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BEF631-487F-0125-591F-43468CE4F79B}"/>
              </a:ext>
            </a:extLst>
          </p:cNvPr>
          <p:cNvSpPr/>
          <p:nvPr/>
        </p:nvSpPr>
        <p:spPr>
          <a:xfrm>
            <a:off x="8798529" y="2185962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BF6412-3FCA-FB47-506F-D53263B18E7A}"/>
              </a:ext>
            </a:extLst>
          </p:cNvPr>
          <p:cNvSpPr/>
          <p:nvPr/>
        </p:nvSpPr>
        <p:spPr>
          <a:xfrm>
            <a:off x="9746947" y="2163613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4F0090-CF73-102D-4FD7-DFEC1BD525F1}"/>
              </a:ext>
            </a:extLst>
          </p:cNvPr>
          <p:cNvSpPr/>
          <p:nvPr/>
        </p:nvSpPr>
        <p:spPr>
          <a:xfrm>
            <a:off x="10692617" y="218415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0CA2863E-98CD-8B64-6310-44C017C41DF6}"/>
              </a:ext>
            </a:extLst>
          </p:cNvPr>
          <p:cNvSpPr/>
          <p:nvPr/>
        </p:nvSpPr>
        <p:spPr>
          <a:xfrm>
            <a:off x="638472" y="4484472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8C4671-34D4-EA85-7CC9-52F709C5C2AC}"/>
              </a:ext>
            </a:extLst>
          </p:cNvPr>
          <p:cNvSpPr/>
          <p:nvPr/>
        </p:nvSpPr>
        <p:spPr>
          <a:xfrm>
            <a:off x="1155988" y="428417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0468761-08A9-111C-9D58-F4ED9FEA34E5}"/>
              </a:ext>
            </a:extLst>
          </p:cNvPr>
          <p:cNvSpPr/>
          <p:nvPr/>
        </p:nvSpPr>
        <p:spPr>
          <a:xfrm>
            <a:off x="10933810" y="4080082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03EC8F-5F8D-46DA-04E2-2D78282233BD}"/>
              </a:ext>
            </a:extLst>
          </p:cNvPr>
          <p:cNvSpPr/>
          <p:nvPr/>
        </p:nvSpPr>
        <p:spPr>
          <a:xfrm>
            <a:off x="2115810" y="4256692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7FE265-9F01-D79F-58F5-F3E83E688EF7}"/>
              </a:ext>
            </a:extLst>
          </p:cNvPr>
          <p:cNvSpPr/>
          <p:nvPr/>
        </p:nvSpPr>
        <p:spPr>
          <a:xfrm>
            <a:off x="3068079" y="426026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05419-827A-27BD-D504-135B2A1AE011}"/>
              </a:ext>
            </a:extLst>
          </p:cNvPr>
          <p:cNvSpPr/>
          <p:nvPr/>
        </p:nvSpPr>
        <p:spPr>
          <a:xfrm>
            <a:off x="4014507" y="426848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2B499-6006-469E-884E-5E53362FB905}"/>
              </a:ext>
            </a:extLst>
          </p:cNvPr>
          <p:cNvSpPr/>
          <p:nvPr/>
        </p:nvSpPr>
        <p:spPr>
          <a:xfrm>
            <a:off x="4962925" y="429046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816AFC-3BFF-E3D0-E62F-73C9069818B5}"/>
              </a:ext>
            </a:extLst>
          </p:cNvPr>
          <p:cNvSpPr/>
          <p:nvPr/>
        </p:nvSpPr>
        <p:spPr>
          <a:xfrm>
            <a:off x="5920611" y="429227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EEA764-363A-CE21-1192-D3D5916FDC12}"/>
              </a:ext>
            </a:extLst>
          </p:cNvPr>
          <p:cNvSpPr/>
          <p:nvPr/>
        </p:nvSpPr>
        <p:spPr>
          <a:xfrm>
            <a:off x="6869029" y="428011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CF2CC3-0873-69CE-4355-4483F916C21E}"/>
              </a:ext>
            </a:extLst>
          </p:cNvPr>
          <p:cNvSpPr/>
          <p:nvPr/>
        </p:nvSpPr>
        <p:spPr>
          <a:xfrm>
            <a:off x="7826715" y="428417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A986BB-415B-068D-D9B4-8C4ECD550685}"/>
              </a:ext>
            </a:extLst>
          </p:cNvPr>
          <p:cNvSpPr/>
          <p:nvPr/>
        </p:nvSpPr>
        <p:spPr>
          <a:xfrm>
            <a:off x="8778984" y="4292279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BF6410-A1D2-1F43-E677-73A34D94D2F8}"/>
              </a:ext>
            </a:extLst>
          </p:cNvPr>
          <p:cNvSpPr/>
          <p:nvPr/>
        </p:nvSpPr>
        <p:spPr>
          <a:xfrm>
            <a:off x="9727402" y="426993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ABCE18-DD7B-0C95-E8B9-0594CC45B83D}"/>
              </a:ext>
            </a:extLst>
          </p:cNvPr>
          <p:cNvSpPr/>
          <p:nvPr/>
        </p:nvSpPr>
        <p:spPr>
          <a:xfrm>
            <a:off x="10673072" y="429046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Rahmen 39">
            <a:extLst>
              <a:ext uri="{FF2B5EF4-FFF2-40B4-BE49-F238E27FC236}">
                <a16:creationId xmlns:a16="http://schemas.microsoft.com/office/drawing/2014/main" id="{2306EADF-C91B-3E64-F131-52CE16B8C196}"/>
              </a:ext>
            </a:extLst>
          </p:cNvPr>
          <p:cNvSpPr/>
          <p:nvPr/>
        </p:nvSpPr>
        <p:spPr>
          <a:xfrm>
            <a:off x="782383" y="3207305"/>
            <a:ext cx="10732055" cy="702527"/>
          </a:xfrm>
          <a:prstGeom prst="fram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3598DDD-8EC7-3CA3-B8BE-01E7D95C7168}"/>
              </a:ext>
            </a:extLst>
          </p:cNvPr>
          <p:cNvSpPr txBox="1"/>
          <p:nvPr/>
        </p:nvSpPr>
        <p:spPr>
          <a:xfrm>
            <a:off x="2989328" y="3395757"/>
            <a:ext cx="621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de-DE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Math</a:t>
            </a:r>
            <a:r>
              <a:rPr lang="de-DE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DE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Math</a:t>
            </a:r>
            <a:r>
              <a:rPr lang="de-DE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DE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* </a:t>
            </a:r>
            <a:r>
              <a:rPr lang="de-DE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de-DE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4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2BAED990-219E-29F5-D6F2-7896CF15C82D}"/>
              </a:ext>
            </a:extLst>
          </p:cNvPr>
          <p:cNvSpPr/>
          <p:nvPr/>
        </p:nvSpPr>
        <p:spPr>
          <a:xfrm>
            <a:off x="658017" y="4530340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F0268A-00E9-3583-6099-F463217A14EF}"/>
              </a:ext>
            </a:extLst>
          </p:cNvPr>
          <p:cNvSpPr/>
          <p:nvPr/>
        </p:nvSpPr>
        <p:spPr>
          <a:xfrm>
            <a:off x="1175533" y="433003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83836D-776E-355C-6E7E-93449A8CC008}"/>
              </a:ext>
            </a:extLst>
          </p:cNvPr>
          <p:cNvSpPr/>
          <p:nvPr/>
        </p:nvSpPr>
        <p:spPr>
          <a:xfrm>
            <a:off x="10953355" y="4125950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F07935-BFA3-846F-EB1C-BB33BA2892FF}"/>
              </a:ext>
            </a:extLst>
          </p:cNvPr>
          <p:cNvSpPr/>
          <p:nvPr/>
        </p:nvSpPr>
        <p:spPr>
          <a:xfrm>
            <a:off x="2135355" y="430256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8D745C-60D9-9753-9832-B1EF6EB3074B}"/>
              </a:ext>
            </a:extLst>
          </p:cNvPr>
          <p:cNvSpPr/>
          <p:nvPr/>
        </p:nvSpPr>
        <p:spPr>
          <a:xfrm>
            <a:off x="3087624" y="430613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106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9D6D79-B93D-7724-769C-99B297A384AC}"/>
              </a:ext>
            </a:extLst>
          </p:cNvPr>
          <p:cNvSpPr/>
          <p:nvPr/>
        </p:nvSpPr>
        <p:spPr>
          <a:xfrm>
            <a:off x="4034052" y="431435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126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8463E4-E151-BF0C-E5CB-6A2A2F0C81D0}"/>
              </a:ext>
            </a:extLst>
          </p:cNvPr>
          <p:cNvSpPr/>
          <p:nvPr/>
        </p:nvSpPr>
        <p:spPr>
          <a:xfrm>
            <a:off x="4982470" y="433633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F34B76-E36F-3652-A4A2-CB0634CDA6E9}"/>
              </a:ext>
            </a:extLst>
          </p:cNvPr>
          <p:cNvSpPr/>
          <p:nvPr/>
        </p:nvSpPr>
        <p:spPr>
          <a:xfrm>
            <a:off x="5940156" y="433814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EA1F44-2951-F308-2207-074BD50BA2C5}"/>
              </a:ext>
            </a:extLst>
          </p:cNvPr>
          <p:cNvSpPr/>
          <p:nvPr/>
        </p:nvSpPr>
        <p:spPr>
          <a:xfrm>
            <a:off x="6888574" y="432598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AFF4A3-0D21-968D-BFA1-49C7E10B138D}"/>
              </a:ext>
            </a:extLst>
          </p:cNvPr>
          <p:cNvSpPr/>
          <p:nvPr/>
        </p:nvSpPr>
        <p:spPr>
          <a:xfrm>
            <a:off x="7846260" y="4330039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194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BEF631-487F-0125-591F-43468CE4F79B}"/>
              </a:ext>
            </a:extLst>
          </p:cNvPr>
          <p:cNvSpPr/>
          <p:nvPr/>
        </p:nvSpPr>
        <p:spPr>
          <a:xfrm>
            <a:off x="8798529" y="4338147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BF6412-3FCA-FB47-506F-D53263B18E7A}"/>
              </a:ext>
            </a:extLst>
          </p:cNvPr>
          <p:cNvSpPr/>
          <p:nvPr/>
        </p:nvSpPr>
        <p:spPr>
          <a:xfrm>
            <a:off x="9746947" y="431579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4F0090-CF73-102D-4FD7-DFEC1BD525F1}"/>
              </a:ext>
            </a:extLst>
          </p:cNvPr>
          <p:cNvSpPr/>
          <p:nvPr/>
        </p:nvSpPr>
        <p:spPr>
          <a:xfrm>
            <a:off x="10692617" y="433633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0CA2863E-98CD-8B64-6310-44C017C41DF6}"/>
              </a:ext>
            </a:extLst>
          </p:cNvPr>
          <p:cNvSpPr/>
          <p:nvPr/>
        </p:nvSpPr>
        <p:spPr>
          <a:xfrm>
            <a:off x="638472" y="2399192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8C4671-34D4-EA85-7CC9-52F709C5C2AC}"/>
              </a:ext>
            </a:extLst>
          </p:cNvPr>
          <p:cNvSpPr/>
          <p:nvPr/>
        </p:nvSpPr>
        <p:spPr>
          <a:xfrm>
            <a:off x="1155988" y="219889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0468761-08A9-111C-9D58-F4ED9FEA34E5}"/>
              </a:ext>
            </a:extLst>
          </p:cNvPr>
          <p:cNvSpPr/>
          <p:nvPr/>
        </p:nvSpPr>
        <p:spPr>
          <a:xfrm>
            <a:off x="10933810" y="1994802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03EC8F-5F8D-46DA-04E2-2D78282233BD}"/>
              </a:ext>
            </a:extLst>
          </p:cNvPr>
          <p:cNvSpPr/>
          <p:nvPr/>
        </p:nvSpPr>
        <p:spPr>
          <a:xfrm>
            <a:off x="2115810" y="2171412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7FE265-9F01-D79F-58F5-F3E83E688EF7}"/>
              </a:ext>
            </a:extLst>
          </p:cNvPr>
          <p:cNvSpPr/>
          <p:nvPr/>
        </p:nvSpPr>
        <p:spPr>
          <a:xfrm>
            <a:off x="3068079" y="217498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05419-827A-27BD-D504-135B2A1AE011}"/>
              </a:ext>
            </a:extLst>
          </p:cNvPr>
          <p:cNvSpPr/>
          <p:nvPr/>
        </p:nvSpPr>
        <p:spPr>
          <a:xfrm>
            <a:off x="4014507" y="218320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2B499-6006-469E-884E-5E53362FB905}"/>
              </a:ext>
            </a:extLst>
          </p:cNvPr>
          <p:cNvSpPr/>
          <p:nvPr/>
        </p:nvSpPr>
        <p:spPr>
          <a:xfrm>
            <a:off x="4962925" y="220518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816AFC-3BFF-E3D0-E62F-73C9069818B5}"/>
              </a:ext>
            </a:extLst>
          </p:cNvPr>
          <p:cNvSpPr/>
          <p:nvPr/>
        </p:nvSpPr>
        <p:spPr>
          <a:xfrm>
            <a:off x="5920611" y="220699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EEA764-363A-CE21-1192-D3D5916FDC12}"/>
              </a:ext>
            </a:extLst>
          </p:cNvPr>
          <p:cNvSpPr/>
          <p:nvPr/>
        </p:nvSpPr>
        <p:spPr>
          <a:xfrm>
            <a:off x="6869029" y="219483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CF2CC3-0873-69CE-4355-4483F916C21E}"/>
              </a:ext>
            </a:extLst>
          </p:cNvPr>
          <p:cNvSpPr/>
          <p:nvPr/>
        </p:nvSpPr>
        <p:spPr>
          <a:xfrm>
            <a:off x="7826715" y="219889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A986BB-415B-068D-D9B4-8C4ECD550685}"/>
              </a:ext>
            </a:extLst>
          </p:cNvPr>
          <p:cNvSpPr/>
          <p:nvPr/>
        </p:nvSpPr>
        <p:spPr>
          <a:xfrm>
            <a:off x="8778984" y="2206999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BF6410-A1D2-1F43-E677-73A34D94D2F8}"/>
              </a:ext>
            </a:extLst>
          </p:cNvPr>
          <p:cNvSpPr/>
          <p:nvPr/>
        </p:nvSpPr>
        <p:spPr>
          <a:xfrm>
            <a:off x="9727402" y="218465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ABCE18-DD7B-0C95-E8B9-0594CC45B83D}"/>
              </a:ext>
            </a:extLst>
          </p:cNvPr>
          <p:cNvSpPr/>
          <p:nvPr/>
        </p:nvSpPr>
        <p:spPr>
          <a:xfrm>
            <a:off x="10673072" y="220518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Rahmen 39">
            <a:extLst>
              <a:ext uri="{FF2B5EF4-FFF2-40B4-BE49-F238E27FC236}">
                <a16:creationId xmlns:a16="http://schemas.microsoft.com/office/drawing/2014/main" id="{2306EADF-C91B-3E64-F131-52CE16B8C196}"/>
              </a:ext>
            </a:extLst>
          </p:cNvPr>
          <p:cNvSpPr/>
          <p:nvPr/>
        </p:nvSpPr>
        <p:spPr>
          <a:xfrm>
            <a:off x="782383" y="3207305"/>
            <a:ext cx="10732055" cy="702527"/>
          </a:xfrm>
          <a:prstGeom prst="fram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3598DDD-8EC7-3CA3-B8BE-01E7D95C7168}"/>
              </a:ext>
            </a:extLst>
          </p:cNvPr>
          <p:cNvSpPr txBox="1"/>
          <p:nvPr/>
        </p:nvSpPr>
        <p:spPr>
          <a:xfrm>
            <a:off x="5920610" y="3395757"/>
            <a:ext cx="3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2BAED990-219E-29F5-D6F2-7896CF15C82D}"/>
              </a:ext>
            </a:extLst>
          </p:cNvPr>
          <p:cNvSpPr/>
          <p:nvPr/>
        </p:nvSpPr>
        <p:spPr>
          <a:xfrm>
            <a:off x="658017" y="3426374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F0268A-00E9-3583-6099-F463217A14EF}"/>
              </a:ext>
            </a:extLst>
          </p:cNvPr>
          <p:cNvSpPr/>
          <p:nvPr/>
        </p:nvSpPr>
        <p:spPr>
          <a:xfrm>
            <a:off x="1175533" y="3226072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83836D-776E-355C-6E7E-93449A8CC008}"/>
              </a:ext>
            </a:extLst>
          </p:cNvPr>
          <p:cNvSpPr/>
          <p:nvPr/>
        </p:nvSpPr>
        <p:spPr>
          <a:xfrm>
            <a:off x="10953355" y="3021984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F07935-BFA3-846F-EB1C-BB33BA2892FF}"/>
              </a:ext>
            </a:extLst>
          </p:cNvPr>
          <p:cNvSpPr/>
          <p:nvPr/>
        </p:nvSpPr>
        <p:spPr>
          <a:xfrm>
            <a:off x="2135355" y="3198594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8D745C-60D9-9753-9832-B1EF6EB3074B}"/>
              </a:ext>
            </a:extLst>
          </p:cNvPr>
          <p:cNvSpPr/>
          <p:nvPr/>
        </p:nvSpPr>
        <p:spPr>
          <a:xfrm>
            <a:off x="3087624" y="320217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106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9D6D79-B93D-7724-769C-99B297A384AC}"/>
              </a:ext>
            </a:extLst>
          </p:cNvPr>
          <p:cNvSpPr/>
          <p:nvPr/>
        </p:nvSpPr>
        <p:spPr>
          <a:xfrm>
            <a:off x="4034052" y="321039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126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8463E4-E151-BF0C-E5CB-6A2A2F0C81D0}"/>
              </a:ext>
            </a:extLst>
          </p:cNvPr>
          <p:cNvSpPr/>
          <p:nvPr/>
        </p:nvSpPr>
        <p:spPr>
          <a:xfrm>
            <a:off x="4982470" y="323237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F34B76-E36F-3652-A4A2-CB0634CDA6E9}"/>
              </a:ext>
            </a:extLst>
          </p:cNvPr>
          <p:cNvSpPr/>
          <p:nvPr/>
        </p:nvSpPr>
        <p:spPr>
          <a:xfrm>
            <a:off x="5940156" y="323418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EA1F44-2951-F308-2207-074BD50BA2C5}"/>
              </a:ext>
            </a:extLst>
          </p:cNvPr>
          <p:cNvSpPr/>
          <p:nvPr/>
        </p:nvSpPr>
        <p:spPr>
          <a:xfrm>
            <a:off x="6888574" y="322202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AFF4A3-0D21-968D-BFA1-49C7E10B138D}"/>
              </a:ext>
            </a:extLst>
          </p:cNvPr>
          <p:cNvSpPr/>
          <p:nvPr/>
        </p:nvSpPr>
        <p:spPr>
          <a:xfrm>
            <a:off x="7846260" y="3226073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194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BEF631-487F-0125-591F-43468CE4F79B}"/>
              </a:ext>
            </a:extLst>
          </p:cNvPr>
          <p:cNvSpPr/>
          <p:nvPr/>
        </p:nvSpPr>
        <p:spPr>
          <a:xfrm>
            <a:off x="8798529" y="3234181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BF6412-3FCA-FB47-506F-D53263B18E7A}"/>
              </a:ext>
            </a:extLst>
          </p:cNvPr>
          <p:cNvSpPr/>
          <p:nvPr/>
        </p:nvSpPr>
        <p:spPr>
          <a:xfrm>
            <a:off x="9746947" y="3211832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4F0090-CF73-102D-4FD7-DFEC1BD525F1}"/>
              </a:ext>
            </a:extLst>
          </p:cNvPr>
          <p:cNvSpPr/>
          <p:nvPr/>
        </p:nvSpPr>
        <p:spPr>
          <a:xfrm>
            <a:off x="10692617" y="323237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0" name="Rahmen 39">
            <a:extLst>
              <a:ext uri="{FF2B5EF4-FFF2-40B4-BE49-F238E27FC236}">
                <a16:creationId xmlns:a16="http://schemas.microsoft.com/office/drawing/2014/main" id="{2306EADF-C91B-3E64-F131-52CE16B8C196}"/>
              </a:ext>
            </a:extLst>
          </p:cNvPr>
          <p:cNvSpPr/>
          <p:nvPr/>
        </p:nvSpPr>
        <p:spPr>
          <a:xfrm>
            <a:off x="782383" y="4233214"/>
            <a:ext cx="10732055" cy="702527"/>
          </a:xfrm>
          <a:prstGeom prst="fram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3598DDD-8EC7-3CA3-B8BE-01E7D95C7168}"/>
              </a:ext>
            </a:extLst>
          </p:cNvPr>
          <p:cNvSpPr txBox="1"/>
          <p:nvPr/>
        </p:nvSpPr>
        <p:spPr>
          <a:xfrm>
            <a:off x="6046063" y="4399811"/>
            <a:ext cx="42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?</a:t>
            </a:r>
            <a:endParaRPr lang="de-DE" dirty="0"/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D2B5E8EB-3186-88BF-D71A-1106B35AC801}"/>
              </a:ext>
            </a:extLst>
          </p:cNvPr>
          <p:cNvSpPr/>
          <p:nvPr/>
        </p:nvSpPr>
        <p:spPr>
          <a:xfrm>
            <a:off x="665454" y="5619447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F2775E-5C75-69F9-4A3F-7CEC7AA45321}"/>
              </a:ext>
            </a:extLst>
          </p:cNvPr>
          <p:cNvSpPr/>
          <p:nvPr/>
        </p:nvSpPr>
        <p:spPr>
          <a:xfrm>
            <a:off x="1182970" y="5419145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176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2D630EC-FE91-7FC5-B01F-83E7BEF38E8F}"/>
              </a:ext>
            </a:extLst>
          </p:cNvPr>
          <p:cNvSpPr/>
          <p:nvPr/>
        </p:nvSpPr>
        <p:spPr>
          <a:xfrm>
            <a:off x="10960792" y="5215057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F1891E-A85C-7E3D-7875-0D7EAD05117F}"/>
              </a:ext>
            </a:extLst>
          </p:cNvPr>
          <p:cNvSpPr/>
          <p:nvPr/>
        </p:nvSpPr>
        <p:spPr>
          <a:xfrm>
            <a:off x="3095061" y="5395243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106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422CF4-7812-7F1A-0051-C2AF6FB4F006}"/>
              </a:ext>
            </a:extLst>
          </p:cNvPr>
          <p:cNvSpPr/>
          <p:nvPr/>
        </p:nvSpPr>
        <p:spPr>
          <a:xfrm>
            <a:off x="4041489" y="5403463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126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C7488F-E29E-0F40-02B1-DBF1FCAE0F5E}"/>
              </a:ext>
            </a:extLst>
          </p:cNvPr>
          <p:cNvSpPr/>
          <p:nvPr/>
        </p:nvSpPr>
        <p:spPr>
          <a:xfrm>
            <a:off x="5947593" y="5427253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DDB71F-D6D4-B03C-227A-56A37593DDF3}"/>
              </a:ext>
            </a:extLst>
          </p:cNvPr>
          <p:cNvSpPr/>
          <p:nvPr/>
        </p:nvSpPr>
        <p:spPr>
          <a:xfrm>
            <a:off x="7853697" y="541914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194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1ECFD-CB37-ACC1-EF7C-98CF96D1BBB7}"/>
              </a:ext>
            </a:extLst>
          </p:cNvPr>
          <p:cNvSpPr/>
          <p:nvPr/>
        </p:nvSpPr>
        <p:spPr>
          <a:xfrm>
            <a:off x="8805966" y="5427254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146</a:t>
            </a:r>
          </a:p>
        </p:txBody>
      </p:sp>
      <p:sp>
        <p:nvSpPr>
          <p:cNvPr id="43" name="Pfeil nach rechts 42">
            <a:extLst>
              <a:ext uri="{FF2B5EF4-FFF2-40B4-BE49-F238E27FC236}">
                <a16:creationId xmlns:a16="http://schemas.microsoft.com/office/drawing/2014/main" id="{660D5E13-EF5E-921E-0AE4-5713DEEE2199}"/>
              </a:ext>
            </a:extLst>
          </p:cNvPr>
          <p:cNvSpPr/>
          <p:nvPr/>
        </p:nvSpPr>
        <p:spPr>
          <a:xfrm>
            <a:off x="649623" y="1373280"/>
            <a:ext cx="10875966" cy="1875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B94BEB-EBAF-B960-A7A9-8CCFB40741BB}"/>
              </a:ext>
            </a:extLst>
          </p:cNvPr>
          <p:cNvSpPr/>
          <p:nvPr/>
        </p:nvSpPr>
        <p:spPr>
          <a:xfrm>
            <a:off x="1167139" y="117297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E9E9C82-DCA8-E4E9-C911-8D23B5ADABA6}"/>
              </a:ext>
            </a:extLst>
          </p:cNvPr>
          <p:cNvSpPr/>
          <p:nvPr/>
        </p:nvSpPr>
        <p:spPr>
          <a:xfrm>
            <a:off x="10944961" y="968890"/>
            <a:ext cx="164411" cy="105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00B916-D648-C3CA-D315-979B7BF5EC1E}"/>
              </a:ext>
            </a:extLst>
          </p:cNvPr>
          <p:cNvSpPr/>
          <p:nvPr/>
        </p:nvSpPr>
        <p:spPr>
          <a:xfrm>
            <a:off x="2126961" y="1145500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BB1531C-8EA6-3B40-FE79-C76DD370D57C}"/>
              </a:ext>
            </a:extLst>
          </p:cNvPr>
          <p:cNvSpPr/>
          <p:nvPr/>
        </p:nvSpPr>
        <p:spPr>
          <a:xfrm>
            <a:off x="3079230" y="114907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F4DD35-C74E-A68A-4602-83024035927A}"/>
              </a:ext>
            </a:extLst>
          </p:cNvPr>
          <p:cNvSpPr/>
          <p:nvPr/>
        </p:nvSpPr>
        <p:spPr>
          <a:xfrm>
            <a:off x="4025658" y="115729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19854E-A6B6-E6C1-0CAA-D4F69BE5AAD4}"/>
              </a:ext>
            </a:extLst>
          </p:cNvPr>
          <p:cNvSpPr/>
          <p:nvPr/>
        </p:nvSpPr>
        <p:spPr>
          <a:xfrm>
            <a:off x="4974076" y="117927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99901F-042D-016C-C4EB-406D86752A12}"/>
              </a:ext>
            </a:extLst>
          </p:cNvPr>
          <p:cNvSpPr/>
          <p:nvPr/>
        </p:nvSpPr>
        <p:spPr>
          <a:xfrm>
            <a:off x="5931762" y="118108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E656C1-46AC-4711-EE1C-C9FEAA93C31C}"/>
              </a:ext>
            </a:extLst>
          </p:cNvPr>
          <p:cNvSpPr/>
          <p:nvPr/>
        </p:nvSpPr>
        <p:spPr>
          <a:xfrm>
            <a:off x="6880180" y="116892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074DE8-E617-9CC6-90AA-EF3793DBC7E7}"/>
              </a:ext>
            </a:extLst>
          </p:cNvPr>
          <p:cNvSpPr/>
          <p:nvPr/>
        </p:nvSpPr>
        <p:spPr>
          <a:xfrm>
            <a:off x="7837866" y="1172979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114D5C-57AA-6A28-C4DB-827272316367}"/>
              </a:ext>
            </a:extLst>
          </p:cNvPr>
          <p:cNvSpPr/>
          <p:nvPr/>
        </p:nvSpPr>
        <p:spPr>
          <a:xfrm>
            <a:off x="8790135" y="1181087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9E1072-718A-F856-9402-C42418DF1132}"/>
              </a:ext>
            </a:extLst>
          </p:cNvPr>
          <p:cNvSpPr/>
          <p:nvPr/>
        </p:nvSpPr>
        <p:spPr>
          <a:xfrm>
            <a:off x="9738553" y="1158738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6C3082-0CE6-5B89-3E4B-E2BC609B0D00}"/>
              </a:ext>
            </a:extLst>
          </p:cNvPr>
          <p:cNvSpPr/>
          <p:nvPr/>
        </p:nvSpPr>
        <p:spPr>
          <a:xfrm>
            <a:off x="10684223" y="1179276"/>
            <a:ext cx="634760" cy="60444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6" name="Rahmen 55">
            <a:extLst>
              <a:ext uri="{FF2B5EF4-FFF2-40B4-BE49-F238E27FC236}">
                <a16:creationId xmlns:a16="http://schemas.microsoft.com/office/drawing/2014/main" id="{CB2C93FD-74AF-6A01-2B5F-29125D791008}"/>
              </a:ext>
            </a:extLst>
          </p:cNvPr>
          <p:cNvSpPr/>
          <p:nvPr/>
        </p:nvSpPr>
        <p:spPr>
          <a:xfrm>
            <a:off x="793534" y="2181393"/>
            <a:ext cx="10732055" cy="702527"/>
          </a:xfrm>
          <a:prstGeom prst="fram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13D7B62-3763-2B59-228F-D0AD16045426}"/>
              </a:ext>
            </a:extLst>
          </p:cNvPr>
          <p:cNvSpPr txBox="1"/>
          <p:nvPr/>
        </p:nvSpPr>
        <p:spPr>
          <a:xfrm>
            <a:off x="5931761" y="2369845"/>
            <a:ext cx="35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5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0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8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44444 " pathEditMode="relative" rAng="0" ptsTypes="AA">
                                      <p:cBhvr>
                                        <p:cTn id="49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7" grpId="0" animBg="1"/>
      <p:bldP spid="27" grpId="1" animBg="1"/>
      <p:bldP spid="27" grpId="2" animBg="1"/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Breitbild</PresentationFormat>
  <Paragraphs>77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Schmitz</dc:creator>
  <cp:lastModifiedBy>Jörg Schmitz</cp:lastModifiedBy>
  <cp:revision>17</cp:revision>
  <dcterms:created xsi:type="dcterms:W3CDTF">2022-11-17T21:34:05Z</dcterms:created>
  <dcterms:modified xsi:type="dcterms:W3CDTF">2022-12-23T23:51:27Z</dcterms:modified>
</cp:coreProperties>
</file>