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f9c8474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9f9c8474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f9c8474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9f9c8474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9f9c8474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9f9c8474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9f9c8474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9f9c8474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9f9c8474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9f9c8474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f9c8474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f9c8474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59050" y="1613100"/>
            <a:ext cx="6825900" cy="19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WiFi Indoor Positioning System</a:t>
            </a:r>
            <a:endParaRPr sz="2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71550" y="3724450"/>
            <a:ext cx="6000900" cy="4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B06901057 紀彥仰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B06502055 許元譯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664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Pprocess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64550"/>
            <a:ext cx="75057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aseline="30000" lang="zh-TW" sz="3000"/>
              <a:t>STM32 (Raspberry Pi) reading WiFi data (MAC address, RSSI)</a:t>
            </a:r>
            <a:endParaRPr baseline="30000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aseline="30000" lang="zh-TW" sz="3000"/>
              <a:t>Send the data to server</a:t>
            </a:r>
            <a:endParaRPr baseline="30000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aseline="30000" lang="zh-TW" sz="3000"/>
              <a:t>Label the data manually</a:t>
            </a:r>
            <a:endParaRPr baseline="30000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aseline="30000" lang="zh-TW" sz="3000"/>
              <a:t>Select the most k frequent MAC address and the corresponding RSSI to be the feature</a:t>
            </a:r>
            <a:endParaRPr baseline="30000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aseline="30000" lang="zh-TW" sz="3000"/>
              <a:t>Train the model (DNN for now)</a:t>
            </a:r>
            <a:endParaRPr baseline="30000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664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Process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464550"/>
            <a:ext cx="75057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aseline="30000" lang="zh-TW" sz="3000"/>
              <a:t>STM32 reading WiFi data (MAC address, RSSI)</a:t>
            </a:r>
            <a:endParaRPr baseline="30000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aseline="30000" lang="zh-TW" sz="3000"/>
              <a:t>Send the data to server</a:t>
            </a:r>
            <a:endParaRPr baseline="30000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aseline="30000" lang="zh-TW" sz="3000"/>
              <a:t>Feed the data into the model and output the result</a:t>
            </a:r>
            <a:endParaRPr baseline="30000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aseline="30000" lang="zh-TW" sz="3000"/>
              <a:t>Visualization the result</a:t>
            </a:r>
            <a:endParaRPr baseline="30000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664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Settings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464550"/>
            <a:ext cx="75057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aseline="30000" lang="zh-TW" sz="3000"/>
              <a:t>MD402</a:t>
            </a:r>
            <a:endParaRPr baseline="30000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aseline="30000" lang="zh-TW" sz="3000"/>
              <a:t>Classroom size: 1200cmｘ720cm</a:t>
            </a:r>
            <a:endParaRPr baseline="30000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aseline="30000" lang="zh-TW" sz="3000"/>
              <a:t>Split into 10ｘ6 grids</a:t>
            </a:r>
            <a:endParaRPr baseline="30000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aseline="30000" lang="zh-TW" sz="3000"/>
              <a:t>Grid size: 120cm</a:t>
            </a:r>
            <a:r>
              <a:rPr baseline="30000" lang="zh-TW" sz="3000"/>
              <a:t>ｘ120cm</a:t>
            </a:r>
            <a:endParaRPr baseline="30000" sz="30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525" y="2646300"/>
            <a:ext cx="2584320" cy="198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697974" y="944877"/>
            <a:ext cx="1394450" cy="185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5664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Result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464550"/>
            <a:ext cx="75057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aseline="30000" lang="zh-TW" sz="3000"/>
              <a:t>Mean L2-distance with ground truth: 1m</a:t>
            </a:r>
            <a:endParaRPr baseline="30000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aseline="30000" lang="zh-TW" sz="3000"/>
              <a:t>STM32 WiFi</a:t>
            </a:r>
            <a:r>
              <a:rPr baseline="30000" lang="zh-TW" sz="3000"/>
              <a:t> reading WiFi slowly (8 sec / data)</a:t>
            </a:r>
            <a:endParaRPr baseline="30000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5664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Visualization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464550"/>
            <a:ext cx="75057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zh-TW" sz="3000"/>
              <a:t>https://youtu.be/NUC1zSgwCPY</a:t>
            </a:r>
            <a:endParaRPr baseline="30000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