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3" autoAdjust="0"/>
    <p:restoredTop sz="94660"/>
  </p:normalViewPr>
  <p:slideViewPr>
    <p:cSldViewPr snapToGrid="0">
      <p:cViewPr varScale="1">
        <p:scale>
          <a:sx n="58" d="100"/>
          <a:sy n="58" d="100"/>
        </p:scale>
        <p:origin x="19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09DEF-B6BA-D376-962D-F27578859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6BE67-4ECA-BCBB-5B62-041C7F377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F0031-CF5D-0CF2-95E1-800E93371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C573-27BD-447E-A61D-D3C35CAA1678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8B4FC-6505-F4A1-3EC5-CCAB1E287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A4E72-B62E-BD51-036A-1D258201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FE00-8A66-48F9-9411-1F22320F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0AD5-D365-2066-3F1C-1DE11376C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BAB42-975A-DC5C-6561-A7AE53BA2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2F01F-9863-F4CE-1E44-BECD3A85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C573-27BD-447E-A61D-D3C35CAA1678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41D5F-4BEE-D42E-7D36-686145B28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31D58-21FA-D7D2-DB63-238A0C300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FE00-8A66-48F9-9411-1F22320F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8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54089C-4C34-67D1-826F-9E49BE1BF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E54F4-4A71-D984-1A77-974DEA5D7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DD40-E831-3139-A719-D4BCD0FA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C573-27BD-447E-A61D-D3C35CAA1678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3BABC-457B-B3FD-4838-D29FBE72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DBE56-3D5B-F0B7-A3E0-0CDF90D0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FE00-8A66-48F9-9411-1F22320F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2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6C7B2-CB3C-A8F7-81E2-CE21284B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BE7B9-55B0-0C08-6602-2B42BD5CF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65EEA-6B08-7838-1E75-38A43E8F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C573-27BD-447E-A61D-D3C35CAA1678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B594F-F95F-230D-5892-E13716D1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785F1-DDE3-101B-27DC-F9815FD1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FE00-8A66-48F9-9411-1F22320F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4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5DED-E2B9-7619-07AF-295137CA8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9965B-7858-1920-D73E-E6FD08675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62CE9-9B99-666E-E144-7A72DD10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C573-27BD-447E-A61D-D3C35CAA1678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15715-BBB0-B07A-BC02-D435B3E18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77C29-169E-2E1C-EBF1-A54F7B06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FE00-8A66-48F9-9411-1F22320F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3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C8CC5-FEBD-A0F1-EFF2-910C4368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84618-8A71-FB69-7A04-1B6AE0E40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5C436-4C92-204B-A6AE-9AE40836B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CAF2A-AE56-44C0-035B-FA7E6EFE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C573-27BD-447E-A61D-D3C35CAA1678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70544-BC06-E354-DD7B-35602ADF6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1B767-7067-D06A-59CF-02D0C3E4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FE00-8A66-48F9-9411-1F22320F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6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11CDB-54E7-56CA-09F0-EA4E8FD3A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5A172-B872-3892-63EE-CD6748783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B3239-4B44-A805-8258-2FF7EB18F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908B1C-3A94-F679-BB49-B11DA52CD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53B05-246C-840E-1389-679B45A84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C626F4-7B4F-E937-BDAA-1F896187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C573-27BD-447E-A61D-D3C35CAA1678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11E78-9D09-BA17-9570-B5B0FB494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BD9CD-656B-374B-F0B1-90D1E764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FE00-8A66-48F9-9411-1F22320F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2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039B3-8374-1EA8-3D11-9D37F2CF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4C28A9-CC2A-6F47-17B1-95980B96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C573-27BD-447E-A61D-D3C35CAA1678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9F90C-EE7C-163B-729B-A3E7AC8F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7B913-EE68-4BF6-B495-CB430538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FE00-8A66-48F9-9411-1F22320F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1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E0248-9D45-CC47-6FA5-DE88ABB1C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C573-27BD-447E-A61D-D3C35CAA1678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CDB3B-E828-E334-7B71-63722D34A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046F8-CD4C-28A5-6CD1-1F153086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FE00-8A66-48F9-9411-1F22320F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9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C2DE-590B-FF68-ED98-346DD1034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0C495-D939-CA47-001C-729BC90EE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707D2-B5D9-F2FD-EFB1-8D19F429C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1D71B-3DBF-60C5-6E1B-D5B2D6EF9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C573-27BD-447E-A61D-D3C35CAA1678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D92F7-30D1-2715-671A-21F97A26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FDB54-3AFB-294C-4F82-B0AB08F9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FE00-8A66-48F9-9411-1F22320F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5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A9D8-AEE3-31F8-D88F-86269118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A136-3822-32CF-4060-73DA4753E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74F0B-2267-CF7A-77AE-2902B7312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189B3-0DDE-0E84-D335-3C38D1F22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C573-27BD-447E-A61D-D3C35CAA1678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F8547-1FF4-7FE0-4E43-43B5218A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04AE4-8FE5-178C-B0D4-BE1D9E3E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DFE00-8A66-48F9-9411-1F22320F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3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CB1732-83BB-1699-EE91-F2EE137C0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D7141-E44D-CDFC-382B-D74157C4D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EF510-1ABC-D6A6-7D27-ACF1AE1B0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AC573-27BD-447E-A61D-D3C35CAA1678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D31F6-D310-0EC9-588E-A4F69F4E5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3B7A1-F696-9C3E-E6A2-5E7D75326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DFE00-8A66-48F9-9411-1F22320F4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0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6366A-65D2-D5EA-2A5C-0900D99E6A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Hell (in Space)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0C417-2E66-C7CE-1AF5-343ADDF44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Joey, Derick, and Mario</a:t>
            </a:r>
          </a:p>
        </p:txBody>
      </p:sp>
    </p:spTree>
    <p:extLst>
      <p:ext uri="{BB962C8B-B14F-4D97-AF65-F5344CB8AC3E}">
        <p14:creationId xmlns:p14="http://schemas.microsoft.com/office/powerpoint/2010/main" val="303034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0ED0-007E-6875-C8A3-45515F59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017C3-5E12-AC6C-4C8A-577B53168172}"/>
              </a:ext>
            </a:extLst>
          </p:cNvPr>
          <p:cNvSpPr txBox="1"/>
          <p:nvPr/>
        </p:nvSpPr>
        <p:spPr>
          <a:xfrm>
            <a:off x="7164371" y="1825625"/>
            <a:ext cx="438346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Since we are no-good newbie programmers who are up to no good, we decided to take the base code of the asteroid infinite runner game and evolve it into a more applicable game.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B39008-26A0-D5BB-504C-7EE676A79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A5EC07-710E-CFC8-160A-4DDFAEF44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91" y="1985357"/>
            <a:ext cx="5544324" cy="403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343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627ED-45B6-584F-E28D-5B93DB080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49FAF-3AFE-5983-2BD1-E6001C8A7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interface with start and continue menu</a:t>
            </a:r>
          </a:p>
          <a:p>
            <a:r>
              <a:rPr lang="en-US" dirty="0"/>
              <a:t>Music and sound effects</a:t>
            </a:r>
          </a:p>
          <a:p>
            <a:r>
              <a:rPr lang="en-US" dirty="0"/>
              <a:t>Move ship with mouse</a:t>
            </a:r>
          </a:p>
          <a:p>
            <a:r>
              <a:rPr lang="en-US" dirty="0"/>
              <a:t>Avoid randomly generated asteroids</a:t>
            </a:r>
          </a:p>
          <a:p>
            <a:r>
              <a:rPr lang="en-US" dirty="0"/>
              <a:t>Increase </a:t>
            </a:r>
            <a:r>
              <a:rPr lang="en-US" dirty="0" err="1"/>
              <a:t>highscore</a:t>
            </a:r>
            <a:r>
              <a:rPr lang="en-US" dirty="0"/>
              <a:t>/score the longer you survive</a:t>
            </a:r>
          </a:p>
          <a:p>
            <a:r>
              <a:rPr lang="en-US" dirty="0"/>
              <a:t>Difficulty increases the longer the game lasts</a:t>
            </a:r>
          </a:p>
        </p:txBody>
      </p:sp>
    </p:spTree>
    <p:extLst>
      <p:ext uri="{BB962C8B-B14F-4D97-AF65-F5344CB8AC3E}">
        <p14:creationId xmlns:p14="http://schemas.microsoft.com/office/powerpoint/2010/main" val="421659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&quot;Not Allowed&quot; Symbol 3">
            <a:extLst>
              <a:ext uri="{FF2B5EF4-FFF2-40B4-BE49-F238E27FC236}">
                <a16:creationId xmlns:a16="http://schemas.microsoft.com/office/drawing/2014/main" id="{D474271C-732F-10E5-831A-FDEBD59C848F}"/>
              </a:ext>
            </a:extLst>
          </p:cNvPr>
          <p:cNvSpPr/>
          <p:nvPr/>
        </p:nvSpPr>
        <p:spPr>
          <a:xfrm>
            <a:off x="160256" y="1690688"/>
            <a:ext cx="3638746" cy="3063711"/>
          </a:xfrm>
          <a:prstGeom prst="noSmoking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E14DB-C74F-BFFB-A035-76B40D53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CBEDE-1993-8FE4-3CAF-43A80FCBB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516" y="2560146"/>
            <a:ext cx="1725891" cy="1737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/>
              <a:t>p5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9B974B-2990-D0A0-A97E-943250262BC7}"/>
              </a:ext>
            </a:extLst>
          </p:cNvPr>
          <p:cNvSpPr txBox="1"/>
          <p:nvPr/>
        </p:nvSpPr>
        <p:spPr>
          <a:xfrm>
            <a:off x="4027603" y="2142506"/>
            <a:ext cx="660583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However, since the base code relied on that pesky p5 library, we had no clue what to do so we decided to remake the game using </a:t>
            </a:r>
            <a:r>
              <a:rPr lang="en-US" sz="4400" dirty="0" err="1"/>
              <a:t>pygame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4134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3C06-E372-4AFD-1EAC-DE91FE232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 Gameplay!!!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68CE7-E204-04B8-8FF2-94B8CAE41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33" y="1435495"/>
            <a:ext cx="6292545" cy="45911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77B780-5FDE-0F4A-E40C-1C63F8DF582E}"/>
              </a:ext>
            </a:extLst>
          </p:cNvPr>
          <p:cNvSpPr txBox="1"/>
          <p:nvPr/>
        </p:nvSpPr>
        <p:spPr>
          <a:xfrm>
            <a:off x="7588576" y="1435495"/>
            <a:ext cx="2752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(With added sounds effects and cool music too!)</a:t>
            </a:r>
          </a:p>
        </p:txBody>
      </p:sp>
    </p:spTree>
    <p:extLst>
      <p:ext uri="{BB962C8B-B14F-4D97-AF65-F5344CB8AC3E}">
        <p14:creationId xmlns:p14="http://schemas.microsoft.com/office/powerpoint/2010/main" val="123650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128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Welcome to Hell (in Space)</vt:lpstr>
      <vt:lpstr>PowerPoint Presentation</vt:lpstr>
      <vt:lpstr>Overview:</vt:lpstr>
      <vt:lpstr>PowerPoint Presentation</vt:lpstr>
      <vt:lpstr>Epic Gameplay!!!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Hell (in Space)</dc:title>
  <dc:creator>Joey Barrientes (student)</dc:creator>
  <cp:lastModifiedBy>Joey Barrientes (student)</cp:lastModifiedBy>
  <cp:revision>1</cp:revision>
  <dcterms:created xsi:type="dcterms:W3CDTF">2024-02-03T22:05:59Z</dcterms:created>
  <dcterms:modified xsi:type="dcterms:W3CDTF">2024-02-03T22:56:37Z</dcterms:modified>
</cp:coreProperties>
</file>