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0"/>
    <p:restoredTop sz="90366"/>
  </p:normalViewPr>
  <p:slideViewPr>
    <p:cSldViewPr snapToGrid="0" snapToObjects="1">
      <p:cViewPr>
        <p:scale>
          <a:sx n="136" d="100"/>
          <a:sy n="136" d="100"/>
        </p:scale>
        <p:origin x="201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1A6B9-52B9-4247-9525-B5588B55280F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7D103-AD7B-6B4C-BA84-45012EB2C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7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Check on the credible</a:t>
            </a:r>
            <a:r>
              <a:rPr lang="en-CA" baseline="0" dirty="0" smtClean="0"/>
              <a:t> intervals – make sure the fits and parameter values</a:t>
            </a:r>
          </a:p>
          <a:p>
            <a:endParaRPr lang="en-CA" baseline="0" dirty="0" smtClean="0"/>
          </a:p>
          <a:p>
            <a:r>
              <a:rPr lang="en-CA" baseline="0" dirty="0" smtClean="0"/>
              <a:t>Come back to sensitivity analyses</a:t>
            </a:r>
          </a:p>
          <a:p>
            <a:endParaRPr lang="en-CA" baseline="0" dirty="0" smtClean="0"/>
          </a:p>
          <a:p>
            <a:r>
              <a:rPr lang="en-CA" baseline="0" dirty="0" smtClean="0"/>
              <a:t>Re-think the fit the bite-rate date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What I still need to go are the ST estimates</a:t>
            </a:r>
            <a:r>
              <a:rPr lang="en-CA" baseline="0" dirty="0" smtClean="0"/>
              <a:t> – those require me to estimate gamma, and I haven’t had a chance to do that yet.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7D103-AD7B-6B4C-BA84-45012EB2C2E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89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For the ST, I think we decided that the best way</a:t>
            </a:r>
            <a:r>
              <a:rPr lang="en-CA" baseline="0" dirty="0" smtClean="0"/>
              <a:t> to go about it was to use the parameters that we didn’t measure under fluctuating conditions (pea, </a:t>
            </a:r>
            <a:r>
              <a:rPr lang="en-CA" baseline="0" dirty="0" err="1" smtClean="0"/>
              <a:t>mdr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etc</a:t>
            </a:r>
            <a:r>
              <a:rPr lang="en-CA" baseline="0" dirty="0" smtClean="0"/>
              <a:t>) at constant temps.</a:t>
            </a:r>
          </a:p>
          <a:p>
            <a:endParaRPr lang="en-CA" baseline="0" dirty="0" smtClean="0"/>
          </a:p>
          <a:p>
            <a:r>
              <a:rPr lang="en-CA" baseline="0" dirty="0" smtClean="0"/>
              <a:t>Apply rate summation to the individual traits and to 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7D103-AD7B-6B4C-BA84-45012EB2C2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0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9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5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22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9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6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46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87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BD46-80EF-F347-8412-D5DB24C6EE7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3FDE-1619-924C-8DC5-BFC626383B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6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511"/>
            <a:ext cx="12192000" cy="406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1534" y="4098664"/>
            <a:ext cx="1097280" cy="80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861534" y="2067262"/>
            <a:ext cx="1097280" cy="80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820348" y="2067261"/>
            <a:ext cx="1215614" cy="80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820348" y="4098663"/>
            <a:ext cx="1215614" cy="80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0779161" y="2067260"/>
            <a:ext cx="1333949" cy="80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0897496" y="4098663"/>
            <a:ext cx="1333949" cy="80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9" t="31228" r="74338" b="55537"/>
          <a:stretch/>
        </p:blipFill>
        <p:spPr>
          <a:xfrm>
            <a:off x="396240" y="88451"/>
            <a:ext cx="446442" cy="10629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3793" y="114316"/>
            <a:ext cx="197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Arial" charset="0"/>
                <a:ea typeface="Arial" charset="0"/>
                <a:cs typeface="Arial" charset="0"/>
              </a:rPr>
              <a:t>Constant</a:t>
            </a:r>
          </a:p>
          <a:p>
            <a:r>
              <a:rPr lang="en-CA" dirty="0" smtClean="0">
                <a:latin typeface="Arial" charset="0"/>
                <a:ea typeface="Arial" charset="0"/>
                <a:cs typeface="Arial" charset="0"/>
              </a:rPr>
              <a:t>DTR 12</a:t>
            </a:r>
          </a:p>
          <a:p>
            <a:r>
              <a:rPr lang="en-CA" dirty="0" smtClean="0">
                <a:latin typeface="Arial" charset="0"/>
                <a:ea typeface="Arial" charset="0"/>
                <a:cs typeface="Arial" charset="0"/>
              </a:rPr>
              <a:t>DTR 9</a:t>
            </a:r>
            <a:endParaRPr lang="en-CA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34818" y="2282036"/>
            <a:ext cx="2796559" cy="3077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Arial" charset="0"/>
                <a:ea typeface="Arial" charset="0"/>
                <a:cs typeface="Arial" charset="0"/>
              </a:rPr>
              <a:t>Lifetime egg production</a:t>
            </a:r>
            <a:endParaRPr lang="en-CA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621792" y="2282025"/>
            <a:ext cx="2796577" cy="307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smtClean="0">
                <a:latin typeface="Arial" charset="0"/>
                <a:ea typeface="Arial" charset="0"/>
                <a:cs typeface="Arial" charset="0"/>
              </a:rPr>
              <a:t>Lifespan (days)</a:t>
            </a:r>
            <a:endParaRPr lang="en-CA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677130" y="2282036"/>
            <a:ext cx="2796559" cy="3077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Arial" charset="0"/>
                <a:ea typeface="Arial" charset="0"/>
                <a:cs typeface="Arial" charset="0"/>
              </a:rPr>
              <a:t>Bite rate (per day)</a:t>
            </a:r>
            <a:endParaRPr lang="en-CA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11218" y="5278135"/>
            <a:ext cx="288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These parameter estimates look wrong</a:t>
            </a:r>
            <a:r>
              <a:rPr lang="mr-IN" dirty="0" smtClean="0"/>
              <a:t>…</a:t>
            </a:r>
            <a:r>
              <a:rPr lang="en-CA" dirty="0" smtClean="0"/>
              <a:t> come back to fix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0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90456"/>
            <a:ext cx="97994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442856"/>
            <a:ext cx="9799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" b="50675"/>
          <a:stretch/>
        </p:blipFill>
        <p:spPr>
          <a:xfrm>
            <a:off x="694764" y="730049"/>
            <a:ext cx="6695739" cy="2370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9" t="15529" r="11406" b="34117"/>
          <a:stretch/>
        </p:blipFill>
        <p:spPr>
          <a:xfrm>
            <a:off x="9047180" y="651431"/>
            <a:ext cx="1775013" cy="3453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6371" y="360717"/>
            <a:ext cx="264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Constant temperatures</a:t>
            </a:r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571999" y="360717"/>
            <a:ext cx="264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Fluctuating temperatures</a:t>
            </a:r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11926" y="3470192"/>
            <a:ext cx="11060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Estimate mosquito performance traits under constant conditions (a)</a:t>
            </a:r>
          </a:p>
          <a:p>
            <a:pPr marL="342900" indent="-342900">
              <a:buAutoNum type="arabicPeriod"/>
            </a:pPr>
            <a:r>
              <a:rPr lang="en-CA" dirty="0" smtClean="0"/>
              <a:t>Fit thermal performance curves (TPCs) to mosquito traits under constant conditions</a:t>
            </a:r>
          </a:p>
          <a:p>
            <a:pPr marL="342900" indent="-342900">
              <a:buAutoNum type="arabicPeriod"/>
            </a:pPr>
            <a:r>
              <a:rPr lang="en-CA" dirty="0" smtClean="0"/>
              <a:t>Use rate summation (Equation X) to make predictions for mosquito traits and TPC parameters under fluctuating conditions (b; DTR 9 and DTR 12)</a:t>
            </a:r>
          </a:p>
          <a:p>
            <a:pPr marL="342900" indent="-342900">
              <a:buAutoNum type="arabicPeriod"/>
            </a:pPr>
            <a:r>
              <a:rPr lang="en-CA" dirty="0" smtClean="0"/>
              <a:t>Estimate mosquito traits under fluctuating conditions and fit thermal performance curves</a:t>
            </a:r>
          </a:p>
          <a:p>
            <a:pPr marL="342900" indent="-342900">
              <a:buAutoNum type="arabicPeriod"/>
            </a:pPr>
            <a:r>
              <a:rPr lang="en-CA" dirty="0" smtClean="0"/>
              <a:t>Compare observations from step 4 to predictions from step 3</a:t>
            </a:r>
          </a:p>
          <a:p>
            <a:pPr marL="342900" indent="-342900">
              <a:buAutoNum type="arabicPeriod"/>
            </a:pPr>
            <a:r>
              <a:rPr lang="en-CA" dirty="0" smtClean="0"/>
              <a:t>Does rate summation work? Test the hypothesis that performance under fluctuating conditions is predictable based on performance in constant conditions (i.e. there are no time lags, carryover effects, no time-dependent effects of thermal experience).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 smtClean="0"/>
              <a:t>How do we know whether rate summation works?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84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256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Bernhardt</dc:creator>
  <cp:lastModifiedBy>Joey Bernhardt</cp:lastModifiedBy>
  <cp:revision>17</cp:revision>
  <dcterms:created xsi:type="dcterms:W3CDTF">2022-03-01T05:36:28Z</dcterms:created>
  <dcterms:modified xsi:type="dcterms:W3CDTF">2022-03-22T18:01:18Z</dcterms:modified>
</cp:coreProperties>
</file>