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127E-D285-B5DA-71AE-57F48EB3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F6388-5FBE-E512-03C2-8F46B8384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B486-646E-A31F-4DCB-C2973FD3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D9A2-8B08-3A4D-8B03-6E9996E5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57B-895F-7EB9-0785-7BAA50C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149D-67AA-8DC2-547A-19E97BD6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BEA3D-56A4-B4A6-6CAA-77B9216F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4784-31D3-28A7-B31B-424EE12D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22D2-0800-0B56-8C37-B7795252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60-2A3D-91BE-23A2-6892EEE2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C80B0-7C18-5A1D-D91C-FBC8D040F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C6E3-AE93-C7CB-BA6C-623A2721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0460-6BDF-F67F-E2CC-4D690E27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7DA1-6792-41F8-14C1-7649DAEC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06D7-8127-6526-E7A0-3C13ADD5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363A-7324-565D-E2D5-B880F319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B38D-4402-75B4-ACF5-877852CF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74C4-0DAB-7FB8-CFD6-A0E2784E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2660-1954-93AC-B111-67ED8AD2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29EB-EE68-FF88-8704-5C87E96A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9FFE-D99E-1A7C-93A5-E4E363A4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DAA3-63E3-CC65-2A24-D7D3822AB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6A4B-3E44-1F26-CA27-20ADF384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9430-E753-0B0D-40AF-50805626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86E3-17A6-0007-7D82-2AE53AEE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3BDC-E4E4-89DE-AFA4-C1D62BB3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CF09-5077-7EB0-051B-054510AB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8A3B-3D3D-DA57-556C-646C770D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F0F4-C985-7470-44DA-8517A4FC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7B2C4-F3F2-AC44-419C-A46BD809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6BDE6-9EE7-504C-059E-F8C08F83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E089-3F9B-CD06-38FB-6988D7FB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A3B50-388B-4270-A34F-3B340CF3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48586-E0BC-3F91-AE82-F2CABBFE0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9A61C-2B8E-1989-479B-4D2BFF24C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2C00F-0325-B091-F418-E959204CF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E1B7D-C1F6-EA6C-0BB9-3298183C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512A7-BA9F-7EEB-9898-FC80F793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44288-0D4F-EC80-AFC8-20CB5CA6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27A6-A959-D4B9-AFC9-5605F7F0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15179-9519-BF37-0C29-08AABD4C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C288B-37E2-3E3E-B2E2-DA5EE98C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2136-224B-D1A4-F018-3BAD8E00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BB4EA-F7E7-F9D0-EDFA-19EC327B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F54EA-128B-D9F3-51C5-2DA0D4D4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B0213-E65D-2B1A-0B62-0ED525D7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E5FD-4DF9-BD29-95E8-A355A0D9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2FEF-B131-3FC0-0CD1-9DFF741C6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6208B-408B-30D7-7FC7-A116B055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D107B-3A81-E401-4AFF-41784326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613B3-5EED-AF5C-9AFE-347BD6BD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8E084-0C95-6F36-FBEF-C7D157F1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335-E40B-E4D6-5415-F4C4C5BD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B8449-ACA4-4AEA-C534-23B9C77D3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E6C49-D518-2A6B-BA15-A665FC345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C4E28-59F9-AB1D-B318-BAEE2AEE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2506-B692-79AE-604C-9392873E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389B-34DE-E1F2-74AA-FC3FEEE5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CA25C-FA77-1778-2B4E-82CC5F6F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E1FD-E94D-9E29-BE98-9C0121DB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4BCB4-AE1C-2B3E-43BF-41977E022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7D77-A854-476D-A98E-1737DA8F17D0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6220-1E55-C06F-403F-EC42B70AF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2A37-E687-7BB1-E0DA-93B7902AF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41F3-3D65-43D4-8E7A-9AE68A14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224993-DD4A-C937-65A1-D44A20DF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96" y="1387546"/>
            <a:ext cx="5602182" cy="4082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1E395F-99DD-62ED-5CBE-9F8986CB861D}"/>
              </a:ext>
            </a:extLst>
          </p:cNvPr>
          <p:cNvSpPr txBox="1"/>
          <p:nvPr/>
        </p:nvSpPr>
        <p:spPr>
          <a:xfrm>
            <a:off x="210671" y="129988"/>
            <a:ext cx="3631449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Tello Power PCB: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2x 5v output ports (6A total)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2x Adj. 0.6-40v output ports (6A total)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2x Motors only E-stop 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2x Full system E-stop ports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Backup power input for hot swapping batteries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1x I2C ADC for computer to read voltages:</a:t>
            </a:r>
          </a:p>
          <a:p>
            <a:pPr marL="857250" lvl="1" indent="-400050">
              <a:buFont typeface="+mj-lt"/>
              <a:buAutoNum type="alphaLcParenR"/>
            </a:pPr>
            <a:r>
              <a:rPr lang="en-US" sz="1300" dirty="0"/>
              <a:t>Battery voltage</a:t>
            </a:r>
          </a:p>
          <a:p>
            <a:pPr marL="857250" lvl="1" indent="-400050">
              <a:buFont typeface="+mj-lt"/>
              <a:buAutoNum type="alphaLcParenR"/>
            </a:pPr>
            <a:r>
              <a:rPr lang="en-US" sz="1300" dirty="0"/>
              <a:t>Power Supply voltage</a:t>
            </a:r>
          </a:p>
          <a:p>
            <a:pPr marL="857250" lvl="1" indent="-400050">
              <a:buFont typeface="+mj-lt"/>
              <a:buAutoNum type="alphaLcParenR"/>
            </a:pPr>
            <a:r>
              <a:rPr lang="en-US" sz="1300" dirty="0"/>
              <a:t>Adjustable Regulator voltage</a:t>
            </a:r>
          </a:p>
          <a:p>
            <a:pPr marL="857250" lvl="1" indent="-400050">
              <a:buFont typeface="+mj-lt"/>
              <a:buAutoNum type="alphaLcParenR"/>
            </a:pPr>
            <a:r>
              <a:rPr lang="en-US" sz="1300" dirty="0"/>
              <a:t>Motor Voltage</a:t>
            </a:r>
          </a:p>
          <a:p>
            <a:pPr lvl="1"/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4x XT30 Motor power 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Optional Expansion for more motor 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Optional Expansion for more reg. outputs</a:t>
            </a:r>
          </a:p>
          <a:p>
            <a:pPr marL="342900" indent="-342900">
              <a:buFont typeface="+mj-lt"/>
              <a:buAutoNum type="arabicPeriod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Adjustable under voltage cut-off to protect battery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300" dirty="0"/>
              <a:t>Voltage has to be under threshold for 30 seconds before motors and system shuts 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Soft Start circuit powers on system and motors at safe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Optional Jumper to tie electrical GND to robot body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Capacitor banks to filter voltage dips due to motor current draw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8A7DD6-3FA3-D09F-EE93-731F3FABCF77}"/>
              </a:ext>
            </a:extLst>
          </p:cNvPr>
          <p:cNvSpPr txBox="1"/>
          <p:nvPr/>
        </p:nvSpPr>
        <p:spPr>
          <a:xfrm>
            <a:off x="5270573" y="53784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  <a:r>
              <a:rPr lang="en-US" sz="1000" baseline="-25000" dirty="0"/>
              <a:t>port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A8D34C-0B00-C71E-CF09-476E4B134206}"/>
              </a:ext>
            </a:extLst>
          </p:cNvPr>
          <p:cNvSpPr txBox="1"/>
          <p:nvPr/>
        </p:nvSpPr>
        <p:spPr>
          <a:xfrm>
            <a:off x="5714807" y="537842"/>
            <a:ext cx="59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sz="1000" baseline="-25000" dirty="0"/>
              <a:t>port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696A1-D3A4-C7DC-412F-3374514FA083}"/>
              </a:ext>
            </a:extLst>
          </p:cNvPr>
          <p:cNvSpPr txBox="1"/>
          <p:nvPr/>
        </p:nvSpPr>
        <p:spPr>
          <a:xfrm>
            <a:off x="6176642" y="537842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ED542-2A18-2744-4BD0-12F684D14776}"/>
              </a:ext>
            </a:extLst>
          </p:cNvPr>
          <p:cNvSpPr txBox="1"/>
          <p:nvPr/>
        </p:nvSpPr>
        <p:spPr>
          <a:xfrm>
            <a:off x="6540115" y="537842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75D7DA-5FA0-8920-2ABA-92387652099E}"/>
              </a:ext>
            </a:extLst>
          </p:cNvPr>
          <p:cNvSpPr txBox="1"/>
          <p:nvPr/>
        </p:nvSpPr>
        <p:spPr>
          <a:xfrm>
            <a:off x="7064871" y="537842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BCDCE8-5EC9-FF7E-798D-3E7EEF6D19CC}"/>
              </a:ext>
            </a:extLst>
          </p:cNvPr>
          <p:cNvSpPr txBox="1"/>
          <p:nvPr/>
        </p:nvSpPr>
        <p:spPr>
          <a:xfrm>
            <a:off x="4029612" y="2384859"/>
            <a:ext cx="75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  <a:r>
              <a:rPr lang="en-US" sz="1000" baseline="-25000" dirty="0"/>
              <a:t>ADC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3E783D-4A95-67E3-11D3-45D1E87CFC63}"/>
              </a:ext>
            </a:extLst>
          </p:cNvPr>
          <p:cNvSpPr txBox="1"/>
          <p:nvPr/>
        </p:nvSpPr>
        <p:spPr>
          <a:xfrm>
            <a:off x="8707099" y="537842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7CAB29-5D71-A139-52E5-BCE344B1879D}"/>
              </a:ext>
            </a:extLst>
          </p:cNvPr>
          <p:cNvSpPr txBox="1"/>
          <p:nvPr/>
        </p:nvSpPr>
        <p:spPr>
          <a:xfrm>
            <a:off x="10867049" y="1986409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BFED75-361D-AC32-0E54-FA1870A6AF6A}"/>
              </a:ext>
            </a:extLst>
          </p:cNvPr>
          <p:cNvSpPr txBox="1"/>
          <p:nvPr/>
        </p:nvSpPr>
        <p:spPr>
          <a:xfrm>
            <a:off x="4031410" y="2939569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09661-AA5D-B638-937C-FD37AE82DCC3}"/>
              </a:ext>
            </a:extLst>
          </p:cNvPr>
          <p:cNvSpPr txBox="1"/>
          <p:nvPr/>
        </p:nvSpPr>
        <p:spPr>
          <a:xfrm>
            <a:off x="8007636" y="6027657"/>
            <a:ext cx="76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(10)</a:t>
            </a:r>
            <a:r>
              <a:rPr lang="en-US" sz="1000" baseline="-25000" dirty="0"/>
              <a:t>1</a:t>
            </a:r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DB5FE8-E8E0-FBCB-ED77-BA435F36A19A}"/>
              </a:ext>
            </a:extLst>
          </p:cNvPr>
          <p:cNvSpPr txBox="1"/>
          <p:nvPr/>
        </p:nvSpPr>
        <p:spPr>
          <a:xfrm>
            <a:off x="8474513" y="6027657"/>
            <a:ext cx="81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(11)</a:t>
            </a:r>
            <a:r>
              <a:rPr lang="en-US" sz="1000" baseline="-25000" dirty="0"/>
              <a:t>1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E53174-C1A1-9DBF-D8CD-8C0841932417}"/>
              </a:ext>
            </a:extLst>
          </p:cNvPr>
          <p:cNvSpPr txBox="1"/>
          <p:nvPr/>
        </p:nvSpPr>
        <p:spPr>
          <a:xfrm>
            <a:off x="10867049" y="2528701"/>
            <a:ext cx="8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(13)</a:t>
            </a:r>
            <a:r>
              <a:rPr lang="en-US" sz="1000" baseline="-25000" dirty="0"/>
              <a:t>2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BCAB86-82C3-DFAA-E15B-383EC6B87743}"/>
              </a:ext>
            </a:extLst>
          </p:cNvPr>
          <p:cNvSpPr txBox="1"/>
          <p:nvPr/>
        </p:nvSpPr>
        <p:spPr>
          <a:xfrm>
            <a:off x="10867049" y="4731626"/>
            <a:ext cx="59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54E07-745A-5EBF-4F94-7C9598446BB0}"/>
              </a:ext>
            </a:extLst>
          </p:cNvPr>
          <p:cNvCxnSpPr/>
          <p:nvPr/>
        </p:nvCxnSpPr>
        <p:spPr>
          <a:xfrm>
            <a:off x="6015359" y="907174"/>
            <a:ext cx="0" cy="5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B15884-F6D0-C01A-CB22-35DA321660D2}"/>
              </a:ext>
            </a:extLst>
          </p:cNvPr>
          <p:cNvCxnSpPr/>
          <p:nvPr/>
        </p:nvCxnSpPr>
        <p:spPr>
          <a:xfrm>
            <a:off x="6394601" y="907174"/>
            <a:ext cx="0" cy="5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40E53-7A34-E7A9-225C-C846984A8F43}"/>
              </a:ext>
            </a:extLst>
          </p:cNvPr>
          <p:cNvCxnSpPr>
            <a:cxnSpLocks/>
          </p:cNvCxnSpPr>
          <p:nvPr/>
        </p:nvCxnSpPr>
        <p:spPr>
          <a:xfrm>
            <a:off x="6761490" y="907174"/>
            <a:ext cx="0" cy="5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7A03B2-B153-C644-3E84-F1C31AB95FAE}"/>
              </a:ext>
            </a:extLst>
          </p:cNvPr>
          <p:cNvCxnSpPr>
            <a:cxnSpLocks/>
          </p:cNvCxnSpPr>
          <p:nvPr/>
        </p:nvCxnSpPr>
        <p:spPr>
          <a:xfrm>
            <a:off x="7266278" y="907174"/>
            <a:ext cx="0" cy="5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CC2427-AD24-DA93-2202-A0AB78916431}"/>
              </a:ext>
            </a:extLst>
          </p:cNvPr>
          <p:cNvCxnSpPr/>
          <p:nvPr/>
        </p:nvCxnSpPr>
        <p:spPr>
          <a:xfrm>
            <a:off x="8928474" y="907174"/>
            <a:ext cx="0" cy="5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51AEB2-9FE1-F0AC-42A8-DB5BD5E172D8}"/>
              </a:ext>
            </a:extLst>
          </p:cNvPr>
          <p:cNvCxnSpPr>
            <a:cxnSpLocks/>
          </p:cNvCxnSpPr>
          <p:nvPr/>
        </p:nvCxnSpPr>
        <p:spPr>
          <a:xfrm>
            <a:off x="4585542" y="2552675"/>
            <a:ext cx="575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321FA7-8336-22A2-4BEA-66CF72FD25FD}"/>
              </a:ext>
            </a:extLst>
          </p:cNvPr>
          <p:cNvCxnSpPr>
            <a:cxnSpLocks/>
          </p:cNvCxnSpPr>
          <p:nvPr/>
        </p:nvCxnSpPr>
        <p:spPr>
          <a:xfrm>
            <a:off x="4474160" y="3129602"/>
            <a:ext cx="13041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57A9F0-5EDF-6D45-AEC5-A271072044E7}"/>
              </a:ext>
            </a:extLst>
          </p:cNvPr>
          <p:cNvCxnSpPr>
            <a:cxnSpLocks/>
          </p:cNvCxnSpPr>
          <p:nvPr/>
        </p:nvCxnSpPr>
        <p:spPr>
          <a:xfrm flipH="1">
            <a:off x="10361833" y="4961543"/>
            <a:ext cx="5519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B6CB99-FFC9-2EB0-47C3-324BBAB2F70E}"/>
              </a:ext>
            </a:extLst>
          </p:cNvPr>
          <p:cNvCxnSpPr>
            <a:cxnSpLocks/>
          </p:cNvCxnSpPr>
          <p:nvPr/>
        </p:nvCxnSpPr>
        <p:spPr>
          <a:xfrm flipH="1">
            <a:off x="10074802" y="2734553"/>
            <a:ext cx="8347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C7352C-2128-4A5B-DF93-CD2D057A3B80}"/>
              </a:ext>
            </a:extLst>
          </p:cNvPr>
          <p:cNvCxnSpPr>
            <a:cxnSpLocks/>
          </p:cNvCxnSpPr>
          <p:nvPr/>
        </p:nvCxnSpPr>
        <p:spPr>
          <a:xfrm flipH="1">
            <a:off x="10402838" y="2193977"/>
            <a:ext cx="5066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7904C7-9E22-0643-D00C-32E0451084E1}"/>
              </a:ext>
            </a:extLst>
          </p:cNvPr>
          <p:cNvCxnSpPr>
            <a:cxnSpLocks/>
          </p:cNvCxnSpPr>
          <p:nvPr/>
        </p:nvCxnSpPr>
        <p:spPr>
          <a:xfrm flipH="1" flipV="1">
            <a:off x="8550802" y="5527404"/>
            <a:ext cx="1" cy="500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62D60B-6140-9B3D-F97E-4A97F3D4079E}"/>
              </a:ext>
            </a:extLst>
          </p:cNvPr>
          <p:cNvCxnSpPr>
            <a:cxnSpLocks/>
          </p:cNvCxnSpPr>
          <p:nvPr/>
        </p:nvCxnSpPr>
        <p:spPr>
          <a:xfrm>
            <a:off x="4585542" y="4731626"/>
            <a:ext cx="676701" cy="12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2CAC5CB-1F28-11E0-420F-79FDCC14F499}"/>
              </a:ext>
            </a:extLst>
          </p:cNvPr>
          <p:cNvSpPr txBox="1"/>
          <p:nvPr/>
        </p:nvSpPr>
        <p:spPr>
          <a:xfrm>
            <a:off x="4035899" y="4546960"/>
            <a:ext cx="6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(13)</a:t>
            </a:r>
            <a:r>
              <a:rPr lang="en-US" sz="1000" baseline="-25000" dirty="0"/>
              <a:t>1</a:t>
            </a:r>
            <a:endParaRPr 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18AA7D-1232-1BFD-2FBB-56A196071CBB}"/>
              </a:ext>
            </a:extLst>
          </p:cNvPr>
          <p:cNvSpPr txBox="1"/>
          <p:nvPr/>
        </p:nvSpPr>
        <p:spPr>
          <a:xfrm>
            <a:off x="10867049" y="3842336"/>
            <a:ext cx="75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(10)</a:t>
            </a:r>
            <a:r>
              <a:rPr lang="en-US" sz="1000" baseline="-25000" dirty="0"/>
              <a:t>2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000E22-846C-0451-40EC-C79F92969D5C}"/>
              </a:ext>
            </a:extLst>
          </p:cNvPr>
          <p:cNvSpPr txBox="1"/>
          <p:nvPr/>
        </p:nvSpPr>
        <p:spPr>
          <a:xfrm>
            <a:off x="10867049" y="4075528"/>
            <a:ext cx="81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(11)</a:t>
            </a:r>
            <a:r>
              <a:rPr lang="en-US" sz="1000" baseline="-25000" dirty="0"/>
              <a:t>2</a:t>
            </a:r>
            <a:endParaRPr lang="en-US" sz="1000" dirty="0"/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83608BCE-BF3D-85EE-1F8B-82AA21763B29}"/>
              </a:ext>
            </a:extLst>
          </p:cNvPr>
          <p:cNvSpPr/>
          <p:nvPr/>
        </p:nvSpPr>
        <p:spPr>
          <a:xfrm rot="16200000">
            <a:off x="8436678" y="4632849"/>
            <a:ext cx="217320" cy="1492556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9A6E6A4D-EAB0-F7BC-A181-7F4B234CA6C6}"/>
              </a:ext>
            </a:extLst>
          </p:cNvPr>
          <p:cNvSpPr/>
          <p:nvPr/>
        </p:nvSpPr>
        <p:spPr>
          <a:xfrm rot="10800000">
            <a:off x="9163478" y="3711762"/>
            <a:ext cx="256276" cy="880740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019151A-44A3-5BDA-FEAE-8FCCCFEBA6C2}"/>
              </a:ext>
            </a:extLst>
          </p:cNvPr>
          <p:cNvCxnSpPr>
            <a:cxnSpLocks/>
          </p:cNvCxnSpPr>
          <p:nvPr/>
        </p:nvCxnSpPr>
        <p:spPr>
          <a:xfrm flipH="1">
            <a:off x="9472036" y="4158093"/>
            <a:ext cx="14374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C19741C-A955-DE66-E1AB-69FBF0210827}"/>
              </a:ext>
            </a:extLst>
          </p:cNvPr>
          <p:cNvSpPr txBox="1"/>
          <p:nvPr/>
        </p:nvSpPr>
        <p:spPr>
          <a:xfrm>
            <a:off x="7398307" y="537842"/>
            <a:ext cx="8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  <a:r>
              <a:rPr lang="en-US" sz="1000" baseline="-25000" dirty="0"/>
              <a:t>port</a:t>
            </a:r>
            <a:endParaRPr lang="en-US" sz="10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44624FA-E97D-8545-4A37-8E273037B126}"/>
              </a:ext>
            </a:extLst>
          </p:cNvPr>
          <p:cNvCxnSpPr>
            <a:cxnSpLocks/>
          </p:cNvCxnSpPr>
          <p:nvPr/>
        </p:nvCxnSpPr>
        <p:spPr>
          <a:xfrm>
            <a:off x="7623700" y="907174"/>
            <a:ext cx="0" cy="5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D99DE84-B4F7-D43E-AD02-699D99AB063E}"/>
              </a:ext>
            </a:extLst>
          </p:cNvPr>
          <p:cNvCxnSpPr/>
          <p:nvPr/>
        </p:nvCxnSpPr>
        <p:spPr>
          <a:xfrm>
            <a:off x="5581394" y="907174"/>
            <a:ext cx="0" cy="573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B8C122B-036F-95D9-DE3B-263A104B2615}"/>
              </a:ext>
            </a:extLst>
          </p:cNvPr>
          <p:cNvSpPr txBox="1"/>
          <p:nvPr/>
        </p:nvSpPr>
        <p:spPr>
          <a:xfrm>
            <a:off x="4029612" y="363346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  <a:r>
              <a:rPr lang="en-US" sz="1000" baseline="-25000" dirty="0"/>
              <a:t>Regulator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5030D5C-FAA3-D4E2-30DE-C67BD324B67D}"/>
              </a:ext>
            </a:extLst>
          </p:cNvPr>
          <p:cNvSpPr txBox="1"/>
          <p:nvPr/>
        </p:nvSpPr>
        <p:spPr>
          <a:xfrm>
            <a:off x="4029612" y="3938008"/>
            <a:ext cx="85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sz="1000" baseline="-25000" dirty="0"/>
              <a:t>Regulator</a:t>
            </a:r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DE6EB5-2FF9-2AD7-BB1A-67072D0D9EBD}"/>
              </a:ext>
            </a:extLst>
          </p:cNvPr>
          <p:cNvCxnSpPr>
            <a:cxnSpLocks/>
          </p:cNvCxnSpPr>
          <p:nvPr/>
        </p:nvCxnSpPr>
        <p:spPr>
          <a:xfrm>
            <a:off x="4753239" y="3775292"/>
            <a:ext cx="9914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CF2253-D40B-3BE4-26F0-C3D9761E2E02}"/>
              </a:ext>
            </a:extLst>
          </p:cNvPr>
          <p:cNvCxnSpPr>
            <a:cxnSpLocks/>
          </p:cNvCxnSpPr>
          <p:nvPr/>
        </p:nvCxnSpPr>
        <p:spPr>
          <a:xfrm>
            <a:off x="4766498" y="4124513"/>
            <a:ext cx="24997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0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Byrnes, Joey</dc:creator>
  <cp:lastModifiedBy>Byrnes, Joey</cp:lastModifiedBy>
  <cp:revision>4</cp:revision>
  <dcterms:created xsi:type="dcterms:W3CDTF">2022-09-24T19:11:01Z</dcterms:created>
  <dcterms:modified xsi:type="dcterms:W3CDTF">2022-09-24T20:04:26Z</dcterms:modified>
</cp:coreProperties>
</file>