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1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0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4091-367B-45D3-8D10-35DF49F1A9FB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9369-E357-4423-8C42-07FD6C69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- 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Bieselin – JAB975@nyu.edu</a:t>
            </a:r>
          </a:p>
        </p:txBody>
      </p:sp>
    </p:spTree>
    <p:extLst>
      <p:ext uri="{BB962C8B-B14F-4D97-AF65-F5344CB8AC3E}">
        <p14:creationId xmlns:p14="http://schemas.microsoft.com/office/powerpoint/2010/main" val="398356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analyzing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## P-value is &lt; 0.05 so we reject the null hypothesis</a:t>
            </a:r>
          </a:p>
          <a:p>
            <a:pPr marL="0" indent="0">
              <a:buNone/>
            </a:pPr>
            <a:r>
              <a:rPr lang="en-US" dirty="0"/>
              <a:t>## Residual Deviance and AIC also decreased which is a good sign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glm.model.admission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perform predictions on the model using only admission rate</a:t>
            </a:r>
          </a:p>
          <a:p>
            <a:pPr marL="0" indent="0">
              <a:buNone/>
            </a:pPr>
            <a:r>
              <a:rPr lang="en-US" dirty="0"/>
              <a:t>predicted&lt;-predict(</a:t>
            </a:r>
            <a:r>
              <a:rPr lang="en-US" dirty="0" err="1"/>
              <a:t>glm.model.admission</a:t>
            </a:r>
            <a:r>
              <a:rPr lang="en-US" dirty="0"/>
              <a:t>, </a:t>
            </a:r>
            <a:r>
              <a:rPr lang="en-US" dirty="0" err="1"/>
              <a:t>testdata</a:t>
            </a:r>
            <a:r>
              <a:rPr lang="en-US" dirty="0"/>
              <a:t>, type="response")</a:t>
            </a:r>
          </a:p>
          <a:p>
            <a:pPr marL="0" indent="0">
              <a:buNone/>
            </a:pPr>
            <a:r>
              <a:rPr lang="en-US" dirty="0"/>
              <a:t>predicted</a:t>
            </a:r>
          </a:p>
          <a:p>
            <a:pPr marL="0" indent="0">
              <a:buNone/>
            </a:pPr>
            <a:r>
              <a:rPr lang="en-US" dirty="0" err="1"/>
              <a:t>auc</a:t>
            </a:r>
            <a:r>
              <a:rPr lang="en-US" dirty="0"/>
              <a:t>&lt;-prediction(predicted, testdata$debtgt25k)</a:t>
            </a:r>
          </a:p>
          <a:p>
            <a:pPr marL="0" indent="0">
              <a:buNone/>
            </a:pPr>
            <a:r>
              <a:rPr lang="en-US" dirty="0"/>
              <a:t>perform&lt;-performance(</a:t>
            </a:r>
            <a:r>
              <a:rPr lang="en-US" dirty="0" err="1"/>
              <a:t>auc</a:t>
            </a:r>
            <a:r>
              <a:rPr lang="en-US" dirty="0"/>
              <a:t>, measure="</a:t>
            </a:r>
            <a:r>
              <a:rPr lang="en-US" dirty="0" err="1"/>
              <a:t>tpr</a:t>
            </a:r>
            <a:r>
              <a:rPr lang="en-US" dirty="0"/>
              <a:t>", </a:t>
            </a:r>
            <a:r>
              <a:rPr lang="en-US" dirty="0" err="1"/>
              <a:t>x.measure</a:t>
            </a:r>
            <a:r>
              <a:rPr lang="en-US" dirty="0"/>
              <a:t>="</a:t>
            </a:r>
            <a:r>
              <a:rPr lang="en-US" dirty="0" err="1"/>
              <a:t>fpr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plot(perform, main="Debt after Graduation prediction </a:t>
            </a:r>
            <a:r>
              <a:rPr lang="en-US" dirty="0" err="1"/>
              <a:t>glm</a:t>
            </a:r>
            <a:r>
              <a:rPr lang="en-US" dirty="0"/>
              <a:t> - plot(perform)")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for </a:t>
            </a:r>
            <a:r>
              <a:rPr lang="en-US" dirty="0" err="1"/>
              <a:t>glm.model.admission</a:t>
            </a:r>
            <a:endParaRPr lang="en-US" dirty="0"/>
          </a:p>
        </p:txBody>
      </p:sp>
      <p:pic>
        <p:nvPicPr>
          <p:cNvPr id="1026" name="Picture 2" descr="https://lh6.googleusercontent.com/uxG5S9Xzza71jpGAC5ZdE5NnYSBarB35ryCh_iuKPSmfubJZxcdRNwH7PjVY8dTOcIDoqn3SaFsUGYW7Tp_Cc0OVMsLGSQB1xWf9Y_xB5VzBnuGBsZ7wjgcEvrBIpr46nT4YzH2-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88" y="1825625"/>
            <a:ext cx="56164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analyzing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## P-value is &gt; 0.05 so we do not reject the null hypothesis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use just the tuition for logistic regression formula</a:t>
            </a:r>
          </a:p>
          <a:p>
            <a:pPr marL="0" indent="0">
              <a:buNone/>
            </a:pPr>
            <a:r>
              <a:rPr lang="en-US" dirty="0" err="1"/>
              <a:t>glm.model.tution</a:t>
            </a:r>
            <a:r>
              <a:rPr lang="en-US" dirty="0"/>
              <a:t> &lt;-</a:t>
            </a:r>
            <a:r>
              <a:rPr lang="en-US" dirty="0" err="1"/>
              <a:t>glm</a:t>
            </a:r>
            <a:r>
              <a:rPr lang="en-US" dirty="0"/>
              <a:t>(debtgt25k ~ TUITFTE, data=</a:t>
            </a:r>
            <a:r>
              <a:rPr lang="en-US" dirty="0" err="1"/>
              <a:t>traindata</a:t>
            </a:r>
            <a:r>
              <a:rPr lang="en-US" dirty="0"/>
              <a:t>, family="binomial")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glm.model.tuition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8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AUC for </a:t>
            </a:r>
            <a:r>
              <a:rPr lang="en-US" dirty="0" err="1"/>
              <a:t>glm.model.tuition</a:t>
            </a:r>
            <a:endParaRPr lang="en-US" dirty="0"/>
          </a:p>
        </p:txBody>
      </p:sp>
      <p:pic>
        <p:nvPicPr>
          <p:cNvPr id="3074" name="Picture 2" descr="https://lh5.googleusercontent.com/dz6j8GX2yQcE4HzNpw6iy1qjvneXa3Ntz3NGWvoufiKawXaSVvzEjkB16Cd7uX1qL2m-biYYOdgfndQuSF45-FRIBeJL2XR72Kxl8WN-oBll6hWfs5uW6liSamP-Mm2dhL72opl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88" y="1825625"/>
            <a:ext cx="56164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0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valuable results</a:t>
            </a:r>
          </a:p>
          <a:p>
            <a:r>
              <a:rPr lang="en-US" dirty="0"/>
              <a:t>No model performed extremely well or showed anything new</a:t>
            </a:r>
          </a:p>
          <a:p>
            <a:r>
              <a:rPr lang="en-US" dirty="0"/>
              <a:t>Try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26457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random forest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Random Forests need factors for the fields, so get the factors</a:t>
            </a:r>
          </a:p>
          <a:p>
            <a:pPr marL="0" indent="0">
              <a:buNone/>
            </a:pPr>
            <a:r>
              <a:rPr lang="en-US" dirty="0" err="1"/>
              <a:t>extractFeatures</a:t>
            </a:r>
            <a:r>
              <a:rPr lang="en-US" dirty="0"/>
              <a:t> &lt;- function(data) {</a:t>
            </a:r>
          </a:p>
          <a:p>
            <a:pPr marL="0" indent="0">
              <a:buNone/>
            </a:pPr>
            <a:r>
              <a:rPr lang="en-US" dirty="0"/>
              <a:t>  features &lt;- c("TUITFTE",</a:t>
            </a:r>
          </a:p>
          <a:p>
            <a:pPr marL="0" indent="0">
              <a:buNone/>
            </a:pPr>
            <a:r>
              <a:rPr lang="en-US" dirty="0"/>
              <a:t>                "ADM_RATE_ALL",</a:t>
            </a:r>
          </a:p>
          <a:p>
            <a:pPr marL="0" indent="0">
              <a:buNone/>
            </a:pPr>
            <a:r>
              <a:rPr lang="en-US" dirty="0"/>
              <a:t>                "SATVRMID",</a:t>
            </a:r>
          </a:p>
          <a:p>
            <a:pPr marL="0" indent="0">
              <a:buNone/>
            </a:pPr>
            <a:r>
              <a:rPr lang="en-US" dirty="0"/>
              <a:t>                "SATWRMID",</a:t>
            </a:r>
          </a:p>
          <a:p>
            <a:pPr marL="0" indent="0">
              <a:buNone/>
            </a:pPr>
            <a:r>
              <a:rPr lang="en-US" dirty="0"/>
              <a:t>                "SATMTMID"</a:t>
            </a:r>
          </a:p>
          <a:p>
            <a:pPr marL="0" indent="0">
              <a:buNone/>
            </a:pPr>
            <a:r>
              <a:rPr lang="en-US" dirty="0"/>
              <a:t>                # ,"SAT_AVG_ALL"</a:t>
            </a:r>
          </a:p>
          <a:p>
            <a:pPr marL="0" indent="0">
              <a:buNone/>
            </a:pPr>
            <a:r>
              <a:rPr lang="en-US" dirty="0"/>
              <a:t>                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fea</a:t>
            </a:r>
            <a:r>
              <a:rPr lang="en-US" dirty="0"/>
              <a:t> &lt;- data[,features]</a:t>
            </a:r>
          </a:p>
          <a:p>
            <a:pPr marL="0" indent="0">
              <a:buNone/>
            </a:pPr>
            <a:r>
              <a:rPr lang="en-US" dirty="0"/>
              <a:t>  return(</a:t>
            </a:r>
            <a:r>
              <a:rPr lang="en-US" dirty="0" err="1"/>
              <a:t>fea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random forest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(101) # reset the seed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run the </a:t>
            </a:r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randomForest.model</a:t>
            </a:r>
            <a:r>
              <a:rPr lang="en-US" dirty="0"/>
              <a:t> &lt;- </a:t>
            </a:r>
            <a:r>
              <a:rPr lang="en-US" dirty="0" err="1"/>
              <a:t>randomForest</a:t>
            </a:r>
            <a:r>
              <a:rPr lang="en-US" dirty="0"/>
              <a:t>(</a:t>
            </a:r>
            <a:r>
              <a:rPr lang="en-US" dirty="0" err="1"/>
              <a:t>extractFeatures</a:t>
            </a:r>
            <a:r>
              <a:rPr lang="en-US" dirty="0"/>
              <a:t>(</a:t>
            </a:r>
            <a:r>
              <a:rPr lang="en-US" dirty="0" err="1"/>
              <a:t>traindata</a:t>
            </a:r>
            <a:r>
              <a:rPr lang="en-US" dirty="0"/>
              <a:t>), </a:t>
            </a:r>
            <a:r>
              <a:rPr lang="en-US" dirty="0" err="1"/>
              <a:t>as.factor</a:t>
            </a:r>
            <a:r>
              <a:rPr lang="en-US" dirty="0"/>
              <a:t>(traindata$debtgt25k), </a:t>
            </a:r>
            <a:r>
              <a:rPr lang="en-US" dirty="0" err="1"/>
              <a:t>ntree</a:t>
            </a:r>
            <a:r>
              <a:rPr lang="en-US" dirty="0"/>
              <a:t>=100, importance=TRUE)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look at the importance of the variables</a:t>
            </a:r>
          </a:p>
          <a:p>
            <a:pPr marL="0" indent="0">
              <a:buNone/>
            </a:pPr>
            <a:r>
              <a:rPr lang="en-US" dirty="0" err="1"/>
              <a:t>varImpPlot</a:t>
            </a:r>
            <a:r>
              <a:rPr lang="en-US" dirty="0"/>
              <a:t>(</a:t>
            </a:r>
            <a:r>
              <a:rPr lang="en-US" dirty="0" err="1"/>
              <a:t>randomForest.model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variable importance for random forest</a:t>
            </a:r>
          </a:p>
        </p:txBody>
      </p:sp>
      <p:pic>
        <p:nvPicPr>
          <p:cNvPr id="2050" name="Picture 2" descr="https://lh4.googleusercontent.com/zYaQlZMWyz91gpvyffZ35EM6bw7wBq4KkIKtSt9NmdQmGfz5RZChHSSihXifDWlb55TQcdWF6e4mu26tZSeQoidTlVm8sVyAXscen1lCZY3P0hI31GhPqxKEvN72eNgbOWq9lwq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33" y="1825625"/>
            <a:ext cx="41101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1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showed that tuition is the most accurate predictor for having debt be greater than $25,000 upon graduation</a:t>
            </a:r>
          </a:p>
          <a:p>
            <a:pPr lvl="1"/>
            <a:r>
              <a:rPr lang="en-US" dirty="0"/>
              <a:t>Tuition is also the most useful for creating homogeneity in the trees</a:t>
            </a:r>
          </a:p>
          <a:p>
            <a:pPr lvl="1"/>
            <a:r>
              <a:rPr lang="en-US" dirty="0"/>
              <a:t>This is based on the fact that the Gini index relays homogeneity/heterogeneity information and tuition had the largest impact on this</a:t>
            </a:r>
          </a:p>
          <a:p>
            <a:pPr lvl="1"/>
            <a:r>
              <a:rPr lang="en-US" dirty="0"/>
              <a:t>This means it helps reach leaf nodes where a binary classification can be made</a:t>
            </a:r>
          </a:p>
          <a:p>
            <a:r>
              <a:rPr lang="en-US" dirty="0"/>
              <a:t>Linear Regression did not create useful models to predict test data from the models </a:t>
            </a:r>
            <a:r>
              <a:rPr lang="en-US"/>
              <a:t>I trained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3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techniques to clean a dataset</a:t>
            </a:r>
          </a:p>
          <a:p>
            <a:pPr lvl="1"/>
            <a:r>
              <a:rPr lang="en-US" dirty="0"/>
              <a:t>Dataset is from College Scoreboard </a:t>
            </a:r>
          </a:p>
          <a:p>
            <a:pPr lvl="1"/>
            <a:r>
              <a:rPr lang="en-US" dirty="0"/>
              <a:t>Various information about certain colleges that receive federal funding</a:t>
            </a:r>
          </a:p>
          <a:p>
            <a:r>
              <a:rPr lang="en-US" dirty="0"/>
              <a:t>Prepare dataset for use in R</a:t>
            </a:r>
          </a:p>
          <a:p>
            <a:r>
              <a:rPr lang="en-US" dirty="0"/>
              <a:t>Use one machine learning algorithm learned in class</a:t>
            </a:r>
          </a:p>
          <a:p>
            <a:pPr lvl="1"/>
            <a:r>
              <a:rPr lang="en-US" dirty="0"/>
              <a:t>These consist of introductory ones such as linear regression, decision trees, SVM, etc.</a:t>
            </a:r>
          </a:p>
          <a:p>
            <a:r>
              <a:rPr lang="en-US" dirty="0"/>
              <a:t>Algorithms will be used to see if a student will have a debt greater than or equal to $25,000 upon graduation</a:t>
            </a:r>
          </a:p>
        </p:txBody>
      </p:sp>
    </p:spTree>
    <p:extLst>
      <p:ext uri="{BB962C8B-B14F-4D97-AF65-F5344CB8AC3E}">
        <p14:creationId xmlns:p14="http://schemas.microsoft.com/office/powerpoint/2010/main" val="20507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read in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filepath</a:t>
            </a:r>
            <a:r>
              <a:rPr lang="en-US" dirty="0"/>
              <a:t>&lt;-"D:/Google Drive/School/Machine Learning/Project 1/output/MERGED2013_PP.csv"</a:t>
            </a:r>
          </a:p>
          <a:p>
            <a:pPr marL="0" indent="0">
              <a:buNone/>
            </a:pPr>
            <a:r>
              <a:rPr lang="en-US" dirty="0"/>
              <a:t>data&lt;-read.csv(</a:t>
            </a:r>
            <a:r>
              <a:rPr lang="en-US" dirty="0" err="1"/>
              <a:t>filepath</a:t>
            </a:r>
            <a:r>
              <a:rPr lang="en-US" dirty="0"/>
              <a:t>, header=TRUE, </a:t>
            </a:r>
            <a:r>
              <a:rPr lang="en-US" dirty="0" err="1"/>
              <a:t>stringsAsFactors</a:t>
            </a:r>
            <a:r>
              <a:rPr lang="en-US" dirty="0"/>
              <a:t>=FALSE)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8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remove invalid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data.important</a:t>
            </a:r>
            <a:r>
              <a:rPr lang="en-US" dirty="0"/>
              <a:t> &lt;- </a:t>
            </a:r>
            <a:r>
              <a:rPr lang="en-US" dirty="0" err="1"/>
              <a:t>cbind</a:t>
            </a:r>
            <a:r>
              <a:rPr lang="en-US" dirty="0"/>
              <a:t>(data['TUITFTE'], data['ADM_RATE_ALL'], data['SATVRMID'], data['SATWRMID'], data['SATMTMID'], data['SAT_AVG_ALL'], data['GRAD_DEBT_MDN'])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data.clean</a:t>
            </a:r>
            <a:r>
              <a:rPr lang="en-US" dirty="0"/>
              <a:t> &lt;- </a:t>
            </a:r>
            <a:r>
              <a:rPr lang="en-US" dirty="0" err="1"/>
              <a:t>data.important</a:t>
            </a:r>
            <a:r>
              <a:rPr lang="en-US" dirty="0"/>
              <a:t>[!</a:t>
            </a:r>
            <a:r>
              <a:rPr lang="en-US" dirty="0" err="1"/>
              <a:t>rowSums</a:t>
            </a:r>
            <a:r>
              <a:rPr lang="en-US" dirty="0"/>
              <a:t>(</a:t>
            </a:r>
            <a:r>
              <a:rPr lang="en-US" dirty="0" err="1"/>
              <a:t>data.important</a:t>
            </a:r>
            <a:r>
              <a:rPr lang="en-US" dirty="0"/>
              <a:t>=='NULL'),]</a:t>
            </a:r>
          </a:p>
          <a:p>
            <a:pPr marL="0" indent="0">
              <a:buNone/>
            </a:pPr>
            <a:r>
              <a:rPr lang="en-US" dirty="0"/>
              <a:t>dim(</a:t>
            </a:r>
            <a:r>
              <a:rPr lang="en-US" dirty="0" err="1"/>
              <a:t>data.clean</a:t>
            </a:r>
            <a:r>
              <a:rPr lang="en-US" dirty="0"/>
              <a:t>) # [1] 781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convert to numerical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data.clean$TUITFTE</a:t>
            </a:r>
            <a:r>
              <a:rPr lang="en-US" dirty="0"/>
              <a:t>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data.clean$TUITFTE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data.clean$ADM_RATE_ALL</a:t>
            </a:r>
            <a:r>
              <a:rPr lang="en-US" dirty="0"/>
              <a:t>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data.clean$ADM_RATE_ALL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data.clean$SATVRMID</a:t>
            </a:r>
            <a:r>
              <a:rPr lang="en-US" dirty="0"/>
              <a:t>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data.clean$SATVRMID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data.clean$SATWRMID</a:t>
            </a:r>
            <a:r>
              <a:rPr lang="en-US" dirty="0"/>
              <a:t>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data.clean$SATWRMID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data.clean$SATMTMID</a:t>
            </a:r>
            <a:r>
              <a:rPr lang="en-US" dirty="0"/>
              <a:t>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data.clean$SATMTMID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data.clean$SAT_AVG_ALL</a:t>
            </a:r>
            <a:r>
              <a:rPr lang="en-US" dirty="0"/>
              <a:t>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data.clean$SAT_AVG_ALL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data.clean$GRAD_DEBT_MDN</a:t>
            </a:r>
            <a:r>
              <a:rPr lang="en-US" dirty="0"/>
              <a:t>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data.clean$GRAD_DEBT_MDN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this introduces some NA values in the GRAD_DEBT_MDN column so remove those rows</a:t>
            </a:r>
          </a:p>
          <a:p>
            <a:pPr marL="0" indent="0">
              <a:buNone/>
            </a:pPr>
            <a:r>
              <a:rPr lang="en-US" dirty="0" err="1"/>
              <a:t>data.clean</a:t>
            </a:r>
            <a:r>
              <a:rPr lang="en-US" dirty="0"/>
              <a:t>&lt;-</a:t>
            </a:r>
            <a:r>
              <a:rPr lang="en-US" dirty="0" err="1"/>
              <a:t>data.clean</a:t>
            </a:r>
            <a:r>
              <a:rPr lang="en-US" dirty="0"/>
              <a:t>[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data.clean</a:t>
            </a:r>
            <a:r>
              <a:rPr lang="en-US" dirty="0"/>
              <a:t>),]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set up binary classifier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(101)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analysis will consist of determining if the GRAD_DEBT_MDN is greater than $25,000 or not</a:t>
            </a:r>
          </a:p>
          <a:p>
            <a:pPr marL="0" indent="0">
              <a:buNone/>
            </a:pPr>
            <a:r>
              <a:rPr lang="en-US" dirty="0" err="1"/>
              <a:t>data.debtfactor</a:t>
            </a:r>
            <a:r>
              <a:rPr lang="en-US" dirty="0"/>
              <a:t>&lt;-</a:t>
            </a:r>
            <a:r>
              <a:rPr lang="en-US" dirty="0" err="1"/>
              <a:t>data.clean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data.debtfactor$debtgt25k &lt;- </a:t>
            </a:r>
            <a:r>
              <a:rPr lang="en-US" dirty="0" err="1"/>
              <a:t>data.debtfactor$GRAD_DEBT_MDN</a:t>
            </a:r>
            <a:r>
              <a:rPr lang="en-US" dirty="0"/>
              <a:t> &gt; 25000.0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6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get training and 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testset</a:t>
            </a:r>
            <a:r>
              <a:rPr lang="en-US" dirty="0"/>
              <a:t>&lt;-sample(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data.debtfactor</a:t>
            </a:r>
            <a:r>
              <a:rPr lang="en-US" dirty="0"/>
              <a:t>), round(0.3*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data.debtfactor</a:t>
            </a:r>
            <a:r>
              <a:rPr lang="en-US" dirty="0"/>
              <a:t>)), replace=FALSE)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traindata</a:t>
            </a:r>
            <a:r>
              <a:rPr lang="en-US" dirty="0"/>
              <a:t>&lt;-</a:t>
            </a:r>
            <a:r>
              <a:rPr lang="en-US" dirty="0" err="1"/>
              <a:t>data.debtfactor</a:t>
            </a:r>
            <a:r>
              <a:rPr lang="en-US" dirty="0"/>
              <a:t>[-</a:t>
            </a:r>
            <a:r>
              <a:rPr lang="en-US" dirty="0" err="1"/>
              <a:t>testset</a:t>
            </a:r>
            <a:r>
              <a:rPr lang="en-US" dirty="0"/>
              <a:t>,]</a:t>
            </a:r>
          </a:p>
          <a:p>
            <a:pPr marL="0" indent="0">
              <a:buNone/>
            </a:pPr>
            <a:r>
              <a:rPr lang="en-US" dirty="0" err="1"/>
              <a:t>testdata</a:t>
            </a:r>
            <a:r>
              <a:rPr lang="en-US" dirty="0"/>
              <a:t>&lt;-</a:t>
            </a:r>
            <a:r>
              <a:rPr lang="en-US" dirty="0" err="1"/>
              <a:t>data.debtfactor</a:t>
            </a:r>
            <a:r>
              <a:rPr lang="en-US" dirty="0"/>
              <a:t>[</a:t>
            </a:r>
            <a:r>
              <a:rPr lang="en-US" dirty="0" err="1"/>
              <a:t>testset</a:t>
            </a:r>
            <a:r>
              <a:rPr lang="en-US" dirty="0"/>
              <a:t>,]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logistic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glm.model</a:t>
            </a:r>
            <a:r>
              <a:rPr lang="en-US" dirty="0"/>
              <a:t> &lt;- </a:t>
            </a:r>
            <a:r>
              <a:rPr lang="en-US" dirty="0" err="1"/>
              <a:t>glm</a:t>
            </a:r>
            <a:r>
              <a:rPr lang="en-US" dirty="0"/>
              <a:t>(debtgt25k ~ TUITFTE + ADM_RATE_ALL + SATVRMID + SATWRMID + SATMTMID, data=</a:t>
            </a:r>
            <a:r>
              <a:rPr lang="en-US" dirty="0" err="1"/>
              <a:t>traindata</a:t>
            </a:r>
            <a:r>
              <a:rPr lang="en-US" dirty="0"/>
              <a:t>, family="binomial")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glm.model.admission</a:t>
            </a:r>
            <a:r>
              <a:rPr lang="en-US" dirty="0"/>
              <a:t> &lt;-</a:t>
            </a:r>
            <a:r>
              <a:rPr lang="en-US" dirty="0" err="1"/>
              <a:t>glm</a:t>
            </a:r>
            <a:r>
              <a:rPr lang="en-US" dirty="0"/>
              <a:t>(debtgt25k ~ ADM_RATE_ALL, data=</a:t>
            </a:r>
            <a:r>
              <a:rPr lang="en-US" dirty="0" err="1"/>
              <a:t>traindata</a:t>
            </a:r>
            <a:r>
              <a:rPr lang="en-US" dirty="0"/>
              <a:t>, family="binomial")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glm.model.tution</a:t>
            </a:r>
            <a:r>
              <a:rPr lang="en-US" dirty="0"/>
              <a:t> &lt;-</a:t>
            </a:r>
            <a:r>
              <a:rPr lang="en-US" dirty="0" err="1"/>
              <a:t>glm</a:t>
            </a:r>
            <a:r>
              <a:rPr lang="en-US" dirty="0"/>
              <a:t>(debtgt25k ~ TUITFTE, data=</a:t>
            </a:r>
            <a:r>
              <a:rPr lang="en-US" dirty="0" err="1"/>
              <a:t>traindata</a:t>
            </a:r>
            <a:r>
              <a:rPr lang="en-US" dirty="0"/>
              <a:t>, family="binomial")</a:t>
            </a:r>
          </a:p>
        </p:txBody>
      </p:sp>
    </p:spTree>
    <p:extLst>
      <p:ext uri="{BB962C8B-B14F-4D97-AF65-F5344CB8AC3E}">
        <p14:creationId xmlns:p14="http://schemas.microsoft.com/office/powerpoint/2010/main" val="19980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analyzing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## P-value for SAT score values are &gt;0.05 so we do not reject the null hypothesis</a:t>
            </a:r>
          </a:p>
          <a:p>
            <a:pPr marL="0" indent="0">
              <a:buNone/>
            </a:pPr>
            <a:r>
              <a:rPr lang="en-US" dirty="0"/>
              <a:t>## Null deviance, Residual deviance, and AIC are also high. This is not indication alone that the model is bad, but let us try to improve.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wald.test</a:t>
            </a:r>
            <a:r>
              <a:rPr lang="en-US" dirty="0"/>
              <a:t>(b =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glm.model</a:t>
            </a:r>
            <a:r>
              <a:rPr lang="en-US" dirty="0"/>
              <a:t>), Sigma = </a:t>
            </a:r>
            <a:r>
              <a:rPr lang="en-US" dirty="0" err="1"/>
              <a:t>vcov</a:t>
            </a:r>
            <a:r>
              <a:rPr lang="en-US" dirty="0"/>
              <a:t>(</a:t>
            </a:r>
            <a:r>
              <a:rPr lang="en-US" dirty="0" err="1"/>
              <a:t>glm.model</a:t>
            </a:r>
            <a:r>
              <a:rPr lang="en-US" dirty="0"/>
              <a:t>), Terms = 1:5)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glm.model</a:t>
            </a:r>
            <a:r>
              <a:rPr lang="en-US" dirty="0"/>
              <a:t>, test="</a:t>
            </a:r>
            <a:r>
              <a:rPr lang="en-US" dirty="0" err="1"/>
              <a:t>Chisq</a:t>
            </a:r>
            <a:r>
              <a:rPr lang="en-US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1094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Machine Learning - Project 1</vt:lpstr>
      <vt:lpstr>Goal</vt:lpstr>
      <vt:lpstr>Data Preparation – read in file</vt:lpstr>
      <vt:lpstr>Data Preparation – remove invalid contents</vt:lpstr>
      <vt:lpstr>Data Preparation – convert to numerical data</vt:lpstr>
      <vt:lpstr>Data Analysis – set up binary classifier field</vt:lpstr>
      <vt:lpstr>Data Analysis – get training and testing data</vt:lpstr>
      <vt:lpstr>Data Analysis – logistic regression models</vt:lpstr>
      <vt:lpstr>Data Analysis – analyzing models</vt:lpstr>
      <vt:lpstr>Data Analysis – analyzing models</vt:lpstr>
      <vt:lpstr>Data Analysis – AUC for glm.model.admission</vt:lpstr>
      <vt:lpstr>Data Analysis – analyzing models</vt:lpstr>
      <vt:lpstr>Data Analysis – AUC for glm.model.tuition</vt:lpstr>
      <vt:lpstr>Summary – logistic regression</vt:lpstr>
      <vt:lpstr>Data Analysis – random forest function</vt:lpstr>
      <vt:lpstr>Data Analysis – random forest function</vt:lpstr>
      <vt:lpstr>Data Analysis – variable importance for random forest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Project 1</dc:title>
  <dc:creator>Joseph Bieselin</dc:creator>
  <cp:lastModifiedBy>Joseph Bieselin</cp:lastModifiedBy>
  <cp:revision>5</cp:revision>
  <dcterms:created xsi:type="dcterms:W3CDTF">2016-12-11T00:26:34Z</dcterms:created>
  <dcterms:modified xsi:type="dcterms:W3CDTF">2016-12-11T00:48:37Z</dcterms:modified>
</cp:coreProperties>
</file>