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7" r:id="rId12"/>
    <p:sldId id="276" r:id="rId13"/>
    <p:sldId id="278" r:id="rId14"/>
    <p:sldId id="264" r:id="rId15"/>
    <p:sldId id="27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0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4091-367B-45D3-8D10-35DF49F1A9F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- 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Bieselin – JAB975@nyu.edu</a:t>
            </a:r>
          </a:p>
        </p:txBody>
      </p:sp>
    </p:spTree>
    <p:extLst>
      <p:ext uri="{BB962C8B-B14F-4D97-AF65-F5344CB8AC3E}">
        <p14:creationId xmlns:p14="http://schemas.microsoft.com/office/powerpoint/2010/main" val="398356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viewing model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lasso.model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600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dirty="0" err="1"/>
              <a:t>lasso.model</a:t>
            </a:r>
            <a:endParaRPr lang="en-US" dirty="0"/>
          </a:p>
        </p:txBody>
      </p:sp>
      <p:pic>
        <p:nvPicPr>
          <p:cNvPr id="5122" name="Picture 2" descr="https://lh4.googleusercontent.com/ixnTWmsCbmNoP4_NAP-zSFWyYqkHzfwTfJ409yGSwuPPN2qBbr8D1t2DHFlZEJtiRm_6PIAfr1Es_olg2nFsg1vSS933Z3mXQpq0KAWWRY-78QHQi2TyK8C_pvM8AJ2G2fd8qvF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2" y="1825625"/>
            <a:ext cx="4289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3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viewing model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cv.lasso.model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9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dirty="0" err="1"/>
              <a:t>cv.lasso.model</a:t>
            </a:r>
            <a:endParaRPr lang="en-US" dirty="0"/>
          </a:p>
        </p:txBody>
      </p:sp>
      <p:pic>
        <p:nvPicPr>
          <p:cNvPr id="4098" name="Picture 2" descr="https://lh5.googleusercontent.com/xnir6veE-HdDH16gW99oQCYmAD6E6RDzaPQXQbGrP7xjUbm2DJ_0DizfPT4yVOENg9CmaiBOjnNNBqMLtRgiBiqlS5ZDNT954A5T0LF47-PuNxOf_S27ww4VZ1-PfHuG6cWUhrG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33" y="1825625"/>
            <a:ext cx="41101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setup prediction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auc.cv.lasso.model</a:t>
            </a:r>
            <a:r>
              <a:rPr lang="en-US" dirty="0"/>
              <a:t> &lt;- </a:t>
            </a:r>
            <a:r>
              <a:rPr lang="en-US" dirty="0" err="1"/>
              <a:t>cv.glmnet</a:t>
            </a:r>
            <a:r>
              <a:rPr lang="en-US" dirty="0"/>
              <a:t>(x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y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alpha=1, </a:t>
            </a:r>
            <a:r>
              <a:rPr lang="en-US" dirty="0" err="1"/>
              <a:t>type.measure</a:t>
            </a:r>
            <a:r>
              <a:rPr lang="en-US" dirty="0"/>
              <a:t>="</a:t>
            </a:r>
            <a:r>
              <a:rPr lang="en-US" dirty="0" err="1"/>
              <a:t>auc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test.prob</a:t>
            </a:r>
            <a:r>
              <a:rPr lang="en-US" dirty="0"/>
              <a:t> &lt;- predict(</a:t>
            </a:r>
            <a:r>
              <a:rPr lang="en-US" dirty="0" err="1"/>
              <a:t>auc.cv.lasso.model</a:t>
            </a:r>
            <a:r>
              <a:rPr lang="en-US" dirty="0"/>
              <a:t>, type="response", </a:t>
            </a:r>
            <a:r>
              <a:rPr lang="en-US" dirty="0" err="1"/>
              <a:t>newx</a:t>
            </a:r>
            <a:r>
              <a:rPr lang="en-US" dirty="0"/>
              <a:t>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testdata.factored</a:t>
            </a:r>
            <a:r>
              <a:rPr lang="en-US" dirty="0"/>
              <a:t>[,2:5]), s = '</a:t>
            </a:r>
            <a:r>
              <a:rPr lang="en-US" dirty="0" err="1"/>
              <a:t>lambda.min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8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AUC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pred.auc</a:t>
            </a:r>
            <a:r>
              <a:rPr lang="en-US" dirty="0"/>
              <a:t> &lt;- prediction(</a:t>
            </a:r>
            <a:r>
              <a:rPr lang="en-US" dirty="0" err="1"/>
              <a:t>test.prob</a:t>
            </a:r>
            <a:r>
              <a:rPr lang="en-US" dirty="0"/>
              <a:t>[,1], </a:t>
            </a:r>
            <a:r>
              <a:rPr lang="en-US" dirty="0" err="1"/>
              <a:t>testdata.factored</a:t>
            </a:r>
            <a:r>
              <a:rPr lang="en-US" dirty="0"/>
              <a:t>[,1])</a:t>
            </a:r>
          </a:p>
          <a:p>
            <a:pPr marL="0" indent="0">
              <a:buNone/>
            </a:pPr>
            <a:r>
              <a:rPr lang="en-US" dirty="0" err="1"/>
              <a:t>performance.auc</a:t>
            </a:r>
            <a:r>
              <a:rPr lang="en-US" dirty="0"/>
              <a:t> &lt;- performance(</a:t>
            </a:r>
            <a:r>
              <a:rPr lang="en-US" dirty="0" err="1"/>
              <a:t>pred.auc</a:t>
            </a:r>
            <a:r>
              <a:rPr lang="en-US" dirty="0"/>
              <a:t>, "</a:t>
            </a:r>
            <a:r>
              <a:rPr lang="en-US" dirty="0" err="1"/>
              <a:t>tpr</a:t>
            </a:r>
            <a:r>
              <a:rPr lang="en-US" dirty="0"/>
              <a:t>", "</a:t>
            </a:r>
            <a:r>
              <a:rPr lang="en-US" dirty="0" err="1"/>
              <a:t>fpr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performance.auc</a:t>
            </a:r>
            <a:r>
              <a:rPr lang="en-US" dirty="0"/>
              <a:t>(</a:t>
            </a:r>
            <a:r>
              <a:rPr lang="en-US" dirty="0" err="1"/>
              <a:t>pred.auc</a:t>
            </a:r>
            <a:r>
              <a:rPr lang="en-US" dirty="0"/>
              <a:t>, "</a:t>
            </a:r>
            <a:r>
              <a:rPr lang="en-US" dirty="0" err="1"/>
              <a:t>auc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performance(</a:t>
            </a:r>
            <a:r>
              <a:rPr lang="en-US" dirty="0" err="1"/>
              <a:t>pred.auc</a:t>
            </a:r>
            <a:r>
              <a:rPr lang="en-US" dirty="0"/>
              <a:t>, "</a:t>
            </a:r>
            <a:r>
              <a:rPr lang="en-US" dirty="0" err="1"/>
              <a:t>auc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 the ROC curve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performance.auc</a:t>
            </a:r>
            <a:r>
              <a:rPr lang="en-US" dirty="0"/>
              <a:t>, colorizer=TRUE)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AUC for </a:t>
            </a:r>
            <a:r>
              <a:rPr lang="en-US" dirty="0" err="1"/>
              <a:t>auc.cv.lasso.model</a:t>
            </a:r>
            <a:endParaRPr lang="en-US" dirty="0"/>
          </a:p>
        </p:txBody>
      </p:sp>
      <p:pic>
        <p:nvPicPr>
          <p:cNvPr id="1028" name="Picture 4" descr="https://lh5.googleusercontent.com/8RrfpHkBy7yNidURgg-Jo6koWCMziuc9B2gA_ncoRTE07xXlfIN9CqARWfGVAkb3Bb_NrinCBeLIP4F5BuIBG0nwrfu20UkuPFVpPjHYgL6ErorHax9Db-GsG2BlPhRWpFVnpFd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2" y="1825625"/>
            <a:ext cx="4289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 LASSO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feature selection</a:t>
            </a:r>
          </a:p>
          <a:p>
            <a:r>
              <a:rPr lang="en-US" dirty="0"/>
              <a:t>Cross-Validated model performed fairly well</a:t>
            </a:r>
          </a:p>
          <a:p>
            <a:pPr lvl="1"/>
            <a:r>
              <a:rPr lang="en-US" dirty="0"/>
              <a:t>There is definitely room for improvement</a:t>
            </a:r>
          </a:p>
          <a:p>
            <a:pPr lvl="1"/>
            <a:r>
              <a:rPr lang="en-US" dirty="0"/>
              <a:t>Adjusting lambda value</a:t>
            </a:r>
          </a:p>
          <a:p>
            <a:pPr lvl="1"/>
            <a:r>
              <a:rPr lang="en-US" dirty="0"/>
              <a:t>Including more/less features</a:t>
            </a:r>
          </a:p>
          <a:p>
            <a:r>
              <a:rPr lang="en-US" dirty="0"/>
              <a:t>Try other values for alpha in </a:t>
            </a:r>
            <a:r>
              <a:rPr lang="en-US" dirty="0" err="1"/>
              <a:t>glmnet</a:t>
            </a:r>
            <a:r>
              <a:rPr lang="en-US" dirty="0"/>
              <a:t> algorithm that will move towards Ridge Regression or </a:t>
            </a:r>
            <a:r>
              <a:rPr lang="en-US" dirty="0" err="1"/>
              <a:t>Elasticnet</a:t>
            </a:r>
            <a:r>
              <a:rPr lang="en-US" dirty="0"/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32645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new machine learning algorithm on any dataset</a:t>
            </a:r>
          </a:p>
          <a:p>
            <a:pPr lvl="1"/>
            <a:r>
              <a:rPr lang="en-US" dirty="0"/>
              <a:t>Dataset is from </a:t>
            </a:r>
            <a:r>
              <a:rPr lang="en-US" dirty="0" err="1"/>
              <a:t>Kaggle’s</a:t>
            </a:r>
            <a:r>
              <a:rPr lang="en-US" dirty="0"/>
              <a:t> Titanic competition</a:t>
            </a:r>
          </a:p>
          <a:p>
            <a:pPr lvl="1"/>
            <a:r>
              <a:rPr lang="en-US" dirty="0"/>
              <a:t>Various information about passengers that boarded the Titanic</a:t>
            </a:r>
          </a:p>
          <a:p>
            <a:r>
              <a:rPr lang="en-US" dirty="0"/>
              <a:t>Prepare dataset for use in R</a:t>
            </a:r>
          </a:p>
          <a:p>
            <a:r>
              <a:rPr lang="en-US" dirty="0"/>
              <a:t>Use LASSO Regression for analysis</a:t>
            </a:r>
          </a:p>
          <a:p>
            <a:r>
              <a:rPr lang="en-US" dirty="0"/>
              <a:t>Algorithm will be used to see if a passenger would have survived the shipwreck</a:t>
            </a:r>
          </a:p>
        </p:txBody>
      </p:sp>
    </p:spTree>
    <p:extLst>
      <p:ext uri="{BB962C8B-B14F-4D97-AF65-F5344CB8AC3E}">
        <p14:creationId xmlns:p14="http://schemas.microsoft.com/office/powerpoint/2010/main" val="20507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glmnet</a:t>
            </a:r>
            <a:r>
              <a:rPr lang="en-US" dirty="0"/>
              <a:t> </a:t>
            </a:r>
          </a:p>
          <a:p>
            <a:r>
              <a:rPr lang="en-US" dirty="0"/>
              <a:t>ROCR</a:t>
            </a:r>
          </a:p>
        </p:txBody>
      </p:sp>
    </p:spTree>
    <p:extLst>
      <p:ext uri="{BB962C8B-B14F-4D97-AF65-F5344CB8AC3E}">
        <p14:creationId xmlns:p14="http://schemas.microsoft.com/office/powerpoint/2010/main" val="135925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read in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&lt;- read.csv("http://christianherta.de/</a:t>
            </a:r>
            <a:r>
              <a:rPr lang="en-US" dirty="0" err="1"/>
              <a:t>lehre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/</a:t>
            </a:r>
            <a:r>
              <a:rPr lang="en-US" dirty="0" err="1"/>
              <a:t>machineLearning</a:t>
            </a:r>
            <a:r>
              <a:rPr lang="en-US" dirty="0"/>
              <a:t>/data/titanic-</a:t>
            </a:r>
            <a:r>
              <a:rPr lang="en-US" dirty="0" err="1"/>
              <a:t>train.csv",header</a:t>
            </a:r>
            <a:r>
              <a:rPr lang="en-US" dirty="0"/>
              <a:t>=T)</a:t>
            </a:r>
          </a:p>
        </p:txBody>
      </p:sp>
    </p:spTree>
    <p:extLst>
      <p:ext uri="{BB962C8B-B14F-4D97-AF65-F5344CB8AC3E}">
        <p14:creationId xmlns:p14="http://schemas.microsoft.com/office/powerpoint/2010/main" val="351718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remove invalid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&lt;- data[,c(2,3,5,6,10)]</a:t>
            </a:r>
          </a:p>
          <a:p>
            <a:pPr marL="0" indent="0">
              <a:buNone/>
            </a:pPr>
            <a:r>
              <a:rPr lang="en-US" dirty="0"/>
              <a:t>data &lt;- data[</a:t>
            </a:r>
            <a:r>
              <a:rPr lang="en-US" dirty="0" err="1"/>
              <a:t>complete.cases</a:t>
            </a:r>
            <a:r>
              <a:rPr lang="en-US" dirty="0"/>
              <a:t>(data),]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training/testing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(101)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 &lt;- sample(714, 200, replace=FALSE)</a:t>
            </a:r>
          </a:p>
          <a:p>
            <a:pPr marL="0" indent="0">
              <a:buNone/>
            </a:pPr>
            <a:r>
              <a:rPr lang="en-US" dirty="0" err="1"/>
              <a:t>traindata</a:t>
            </a:r>
            <a:r>
              <a:rPr lang="en-US" dirty="0"/>
              <a:t> &lt;- data[-testing, ]</a:t>
            </a:r>
          </a:p>
          <a:p>
            <a:pPr marL="0" indent="0">
              <a:buNone/>
            </a:pPr>
            <a:r>
              <a:rPr lang="en-US" dirty="0" err="1"/>
              <a:t>testdata</a:t>
            </a:r>
            <a:r>
              <a:rPr lang="en-US" dirty="0"/>
              <a:t> &lt;- data[testing, ]</a:t>
            </a:r>
          </a:p>
          <a:p>
            <a:pPr marL="0" indent="0">
              <a:buNone/>
            </a:pPr>
            <a:r>
              <a:rPr lang="en-US" dirty="0"/>
              <a:t>dim(</a:t>
            </a:r>
            <a:r>
              <a:rPr lang="en-US" dirty="0" err="1"/>
              <a:t>traindata</a:t>
            </a:r>
            <a:r>
              <a:rPr lang="en-US" dirty="0"/>
              <a:t>) # 514 5</a:t>
            </a:r>
          </a:p>
          <a:p>
            <a:pPr marL="0" indent="0">
              <a:buNone/>
            </a:pPr>
            <a:r>
              <a:rPr lang="en-US" dirty="0"/>
              <a:t>dim(</a:t>
            </a:r>
            <a:r>
              <a:rPr lang="en-US" dirty="0" err="1"/>
              <a:t>testdata</a:t>
            </a:r>
            <a:r>
              <a:rPr lang="en-US" dirty="0"/>
              <a:t>) # 200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look at some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traindata$Sex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#        female           male </a:t>
            </a:r>
          </a:p>
          <a:p>
            <a:pPr marL="0" indent="0">
              <a:buNone/>
            </a:pPr>
            <a:r>
              <a:rPr lang="en-US" dirty="0"/>
              <a:t># 0.3618677 0.6381323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traindata$Survived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#	     0                  1 </a:t>
            </a:r>
          </a:p>
          <a:p>
            <a:pPr marL="0" indent="0">
              <a:buNone/>
            </a:pPr>
            <a:r>
              <a:rPr lang="en-US" dirty="0"/>
              <a:t># 0.5894942 0.4105058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traindata$Sex</a:t>
            </a:r>
            <a:r>
              <a:rPr lang="en-US" dirty="0"/>
              <a:t>, </a:t>
            </a:r>
            <a:r>
              <a:rPr lang="en-US" dirty="0" err="1"/>
              <a:t>traindata$Survived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#                 	        0                    1</a:t>
            </a:r>
          </a:p>
          <a:p>
            <a:pPr marL="0" indent="0">
              <a:buNone/>
            </a:pPr>
            <a:r>
              <a:rPr lang="en-US" dirty="0"/>
              <a:t># female  0.08949416 0.27237354</a:t>
            </a:r>
          </a:p>
          <a:p>
            <a:pPr marL="0" indent="0">
              <a:buNone/>
            </a:pPr>
            <a:r>
              <a:rPr lang="en-US" dirty="0"/>
              <a:t># male	   0.50000000 0.13813230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6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setup training and testing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traindata.factored</a:t>
            </a:r>
            <a:r>
              <a:rPr lang="en-US" dirty="0"/>
              <a:t> &lt;- </a:t>
            </a:r>
            <a:r>
              <a:rPr lang="en-US" dirty="0" err="1"/>
              <a:t>traindata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traindata.factored$Sex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traindata.factored$Sex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testdata.factored</a:t>
            </a:r>
            <a:r>
              <a:rPr lang="en-US" dirty="0"/>
              <a:t> &lt;- </a:t>
            </a:r>
            <a:r>
              <a:rPr lang="en-US" dirty="0" err="1"/>
              <a:t>testdata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testdata.factored$Sex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testdata.factored$Sex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9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LASSO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get the LASSO model</a:t>
            </a:r>
          </a:p>
          <a:p>
            <a:pPr marL="0" indent="0">
              <a:buNone/>
            </a:pPr>
            <a:r>
              <a:rPr lang="en-US" dirty="0" err="1"/>
              <a:t>lasso.model</a:t>
            </a:r>
            <a:r>
              <a:rPr lang="en-US" dirty="0"/>
              <a:t> &lt;- </a:t>
            </a:r>
            <a:r>
              <a:rPr lang="en-US" dirty="0" err="1"/>
              <a:t>glmnet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cross-validated LASSO model to estimate the optimal lambda</a:t>
            </a:r>
          </a:p>
          <a:p>
            <a:pPr marL="0" indent="0">
              <a:buNone/>
            </a:pPr>
            <a:r>
              <a:rPr lang="en-US" dirty="0" err="1"/>
              <a:t>cv.lasso.model</a:t>
            </a:r>
            <a:r>
              <a:rPr lang="en-US" dirty="0"/>
              <a:t> &lt;- </a:t>
            </a:r>
            <a:r>
              <a:rPr lang="en-US" dirty="0" err="1"/>
              <a:t>cv.glmnet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estimated optimal lambda</a:t>
            </a:r>
          </a:p>
          <a:p>
            <a:pPr marL="0" indent="0">
              <a:buNone/>
            </a:pPr>
            <a:r>
              <a:rPr lang="en-US" dirty="0" err="1"/>
              <a:t>cv.lasso.model$lambda.min</a:t>
            </a:r>
            <a:r>
              <a:rPr lang="en-US" dirty="0"/>
              <a:t> # 0.00245966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631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Machine Learning - Project 2</vt:lpstr>
      <vt:lpstr>Goal</vt:lpstr>
      <vt:lpstr>Required Packages</vt:lpstr>
      <vt:lpstr>Data Preparation – read in file</vt:lpstr>
      <vt:lpstr>Data Preparation – remove invalid contents</vt:lpstr>
      <vt:lpstr>Data Preparation – training/testing sets</vt:lpstr>
      <vt:lpstr>Data Analysis – look at some of the data</vt:lpstr>
      <vt:lpstr>Data Analysis – setup training and testing data</vt:lpstr>
      <vt:lpstr>Data Analysis – LASSO models</vt:lpstr>
      <vt:lpstr>Data Analysis – viewing model plots</vt:lpstr>
      <vt:lpstr>Data Analysis – lasso.model</vt:lpstr>
      <vt:lpstr>Data Analysis – viewing model plots</vt:lpstr>
      <vt:lpstr>Data Analysis – cv.lasso.model</vt:lpstr>
      <vt:lpstr>Data Analysis – setup prediction models</vt:lpstr>
      <vt:lpstr>Data Analysis – AUC performance</vt:lpstr>
      <vt:lpstr>Data Analysis – AUC for auc.cv.lasso.model</vt:lpstr>
      <vt:lpstr>Conclusion –  LASSO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Project 1</dc:title>
  <dc:creator>Joseph Bieselin</dc:creator>
  <cp:lastModifiedBy>Joseph Bieselin</cp:lastModifiedBy>
  <cp:revision>16</cp:revision>
  <dcterms:created xsi:type="dcterms:W3CDTF">2016-12-11T00:26:34Z</dcterms:created>
  <dcterms:modified xsi:type="dcterms:W3CDTF">2016-12-13T05:01:01Z</dcterms:modified>
</cp:coreProperties>
</file>