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279" r:id="rId4"/>
    <p:sldId id="287" r:id="rId5"/>
    <p:sldId id="285" r:id="rId6"/>
    <p:sldId id="323" r:id="rId7"/>
    <p:sldId id="328" r:id="rId8"/>
    <p:sldId id="333" r:id="rId9"/>
    <p:sldId id="334" r:id="rId10"/>
    <p:sldId id="335" r:id="rId11"/>
    <p:sldId id="342" r:id="rId12"/>
    <p:sldId id="340" r:id="rId13"/>
    <p:sldId id="338" r:id="rId14"/>
    <p:sldId id="339" r:id="rId15"/>
    <p:sldId id="269" r:id="rId16"/>
    <p:sldId id="316" r:id="rId17"/>
    <p:sldId id="327" r:id="rId18"/>
    <p:sldId id="313" r:id="rId19"/>
    <p:sldId id="272" r:id="rId20"/>
    <p:sldId id="303" r:id="rId2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5A5A5"/>
    <a:srgbClr val="ED3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1" autoAdjust="0"/>
    <p:restoredTop sz="50138" autoAdjust="0"/>
  </p:normalViewPr>
  <p:slideViewPr>
    <p:cSldViewPr snapToGrid="0">
      <p:cViewPr varScale="1">
        <p:scale>
          <a:sx n="59" d="100"/>
          <a:sy n="59" d="100"/>
        </p:scale>
        <p:origin x="1592" y="192"/>
      </p:cViewPr>
      <p:guideLst/>
    </p:cSldViewPr>
  </p:slideViewPr>
  <p:notesTextViewPr>
    <p:cViewPr>
      <p:scale>
        <a:sx n="190" d="100"/>
        <a:sy n="19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83" d="100"/>
          <a:sy n="183" d="100"/>
        </p:scale>
        <p:origin x="12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981084697789"/>
          <c:y val="0.0567025197652407"/>
          <c:w val="0.619043274566008"/>
          <c:h val="0.7495858379485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Janus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3.1278811683</c:v>
                </c:pt>
                <c:pt idx="1">
                  <c:v>34.8616823106</c:v>
                </c:pt>
                <c:pt idx="2">
                  <c:v>207.7476956329999</c:v>
                </c:pt>
                <c:pt idx="3">
                  <c:v>309.669338749</c:v>
                </c:pt>
                <c:pt idx="4">
                  <c:v>345.445305672</c:v>
                </c:pt>
                <c:pt idx="5">
                  <c:v>676.8066148679992</c:v>
                </c:pt>
                <c:pt idx="6">
                  <c:v>1331.36997732</c:v>
                </c:pt>
                <c:pt idx="7">
                  <c:v>2624.93343217</c:v>
                </c:pt>
                <c:pt idx="8">
                  <c:v>5270.17201276</c:v>
                </c:pt>
                <c:pt idx="9">
                  <c:v>6136.52375996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8EF-4FA4-8AFF-B6B1EF272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Tapir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3.0613834805</c:v>
                </c:pt>
                <c:pt idx="1">
                  <c:v>34.0626945375</c:v>
                </c:pt>
                <c:pt idx="2">
                  <c:v>153.764063882</c:v>
                </c:pt>
                <c:pt idx="3">
                  <c:v>11.1406115847</c:v>
                </c:pt>
                <c:pt idx="4">
                  <c:v>3.7147337444</c:v>
                </c:pt>
                <c:pt idx="5">
                  <c:v>0.7268609137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8EF-4FA4-8AFF-B6B1EF272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2PL</c:v>
                </c:pt>
              </c:strCache>
            </c:strRef>
          </c:tx>
          <c:spPr>
            <a:ln w="6350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2.5290104566</c:v>
                </c:pt>
                <c:pt idx="1">
                  <c:v>25.48247829629998</c:v>
                </c:pt>
                <c:pt idx="2">
                  <c:v>177.594170154</c:v>
                </c:pt>
                <c:pt idx="3">
                  <c:v>200.470671348</c:v>
                </c:pt>
                <c:pt idx="4">
                  <c:v>223.042704249</c:v>
                </c:pt>
                <c:pt idx="5">
                  <c:v>143.875096192</c:v>
                </c:pt>
                <c:pt idx="6">
                  <c:v>111.9460784</c:v>
                </c:pt>
                <c:pt idx="7">
                  <c:v>73.3919087248</c:v>
                </c:pt>
                <c:pt idx="8">
                  <c:v>61.2192248215</c:v>
                </c:pt>
                <c:pt idx="9">
                  <c:v>44.3704354341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8EF-4FA4-8AFF-B6B1EF272B31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8EF-4FA4-8AFF-B6B1EF272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3678960"/>
        <c:axId val="-1993519664"/>
      </c:scatterChart>
      <c:valAx>
        <c:axId val="-1993678960"/>
        <c:scaling>
          <c:logBase val="10.0"/>
          <c:orientation val="minMax"/>
          <c:max val="3000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#</a:t>
                </a:r>
                <a:r>
                  <a:rPr lang="en-US" altLang="zh-CN" baseline="0" dirty="0"/>
                  <a:t> Clients</a:t>
                </a:r>
                <a:endParaRPr 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3519664"/>
        <c:crosses val="autoZero"/>
        <c:crossBetween val="midCat"/>
      </c:valAx>
      <c:valAx>
        <c:axId val="-1993519664"/>
        <c:scaling>
          <c:logBase val="10.0"/>
          <c:orientation val="minMax"/>
          <c:min val="1.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Throughput-(new-order/s)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3678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981084697789"/>
          <c:y val="0.0567025197652407"/>
          <c:w val="0.619043274566008"/>
          <c:h val="0.7495858379485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Janus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134.519043</c:v>
                </c:pt>
                <c:pt idx="1">
                  <c:v>134.534668</c:v>
                </c:pt>
                <c:pt idx="2">
                  <c:v>223.621582</c:v>
                </c:pt>
                <c:pt idx="3">
                  <c:v>305.4768066</c:v>
                </c:pt>
                <c:pt idx="4">
                  <c:v>516.185791</c:v>
                </c:pt>
                <c:pt idx="5">
                  <c:v>526.7546387</c:v>
                </c:pt>
                <c:pt idx="6">
                  <c:v>548.298584</c:v>
                </c:pt>
                <c:pt idx="7">
                  <c:v>554.9411620999988</c:v>
                </c:pt>
                <c:pt idx="8">
                  <c:v>573.1838379</c:v>
                </c:pt>
                <c:pt idx="9">
                  <c:v>710.8913573999994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8EF-4FA4-8AFF-B6B1EF272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Tapir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135.8117676</c:v>
                </c:pt>
                <c:pt idx="1">
                  <c:v>140.7875977</c:v>
                </c:pt>
                <c:pt idx="2">
                  <c:v>364.2680664</c:v>
                </c:pt>
                <c:pt idx="3">
                  <c:v>5170.389404</c:v>
                </c:pt>
                <c:pt idx="4">
                  <c:v>11629.99097</c:v>
                </c:pt>
                <c:pt idx="5">
                  <c:v>14241.10791</c:v>
                </c:pt>
                <c:pt idx="6">
                  <c:v>9999.99</c:v>
                </c:pt>
                <c:pt idx="7">
                  <c:v>9999.99</c:v>
                </c:pt>
                <c:pt idx="8">
                  <c:v>9999.99</c:v>
                </c:pt>
                <c:pt idx="9">
                  <c:v>9999.99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8EF-4FA4-8AFF-B6B1EF272B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2PL</c:v>
                </c:pt>
              </c:strCache>
            </c:strRef>
          </c:tx>
          <c:spPr>
            <a:ln w="63500" cap="rnd" cmpd="sng" algn="ctr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241.8930664</c:v>
                </c:pt>
                <c:pt idx="1">
                  <c:v>242.6142578</c:v>
                </c:pt>
                <c:pt idx="2">
                  <c:v>497.0253906</c:v>
                </c:pt>
                <c:pt idx="3">
                  <c:v>875.0651855</c:v>
                </c:pt>
                <c:pt idx="4">
                  <c:v>1457.938721</c:v>
                </c:pt>
                <c:pt idx="5">
                  <c:v>3406.779541</c:v>
                </c:pt>
                <c:pt idx="6">
                  <c:v>6495.67334</c:v>
                </c:pt>
                <c:pt idx="7">
                  <c:v>15760.58716</c:v>
                </c:pt>
                <c:pt idx="8">
                  <c:v>24915.68604</c:v>
                </c:pt>
                <c:pt idx="9">
                  <c:v>24902.53198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28EF-4FA4-8AFF-B6B1EF272B31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10.0</c:v>
                </c:pt>
                <c:pt idx="2">
                  <c:v>100.0</c:v>
                </c:pt>
                <c:pt idx="3">
                  <c:v>200.0</c:v>
                </c:pt>
                <c:pt idx="4">
                  <c:v>400.0</c:v>
                </c:pt>
                <c:pt idx="5">
                  <c:v>800.0</c:v>
                </c:pt>
                <c:pt idx="6">
                  <c:v>1600.0</c:v>
                </c:pt>
                <c:pt idx="7">
                  <c:v>3200.0</c:v>
                </c:pt>
                <c:pt idx="8">
                  <c:v>6400.0</c:v>
                </c:pt>
                <c:pt idx="9">
                  <c:v>8000.0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8EF-4FA4-8AFF-B6B1EF272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3383184"/>
        <c:axId val="-1993392240"/>
      </c:scatterChart>
      <c:valAx>
        <c:axId val="-1993383184"/>
        <c:scaling>
          <c:logBase val="10.0"/>
          <c:orientation val="minMax"/>
          <c:max val="3000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#</a:t>
                </a:r>
                <a:r>
                  <a:rPr lang="en-US" altLang="zh-CN" baseline="0" dirty="0"/>
                  <a:t> Clients</a:t>
                </a:r>
                <a:endParaRPr 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3392240"/>
        <c:crosses val="autoZero"/>
        <c:crossBetween val="midCat"/>
      </c:valAx>
      <c:valAx>
        <c:axId val="-1993392240"/>
        <c:scaling>
          <c:orientation val="minMax"/>
          <c:max val="1000.0"/>
          <c:min val="0.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90-percentile latency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.0477071208490243"/>
              <c:y val="0.13001104487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3383184"/>
        <c:crosses val="autoZero"/>
        <c:crossBetween val="midCat"/>
        <c:majorUnit val="200.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981084697789"/>
          <c:y val="0.0567025197652407"/>
          <c:w val="0.619043274566008"/>
          <c:h val="0.74958583794859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Janus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diamond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91096.3022388</c:v>
                </c:pt>
                <c:pt idx="1">
                  <c:v>92547.2048864</c:v>
                </c:pt>
                <c:pt idx="2">
                  <c:v>87379.0779144</c:v>
                </c:pt>
                <c:pt idx="3">
                  <c:v>89750.0654951</c:v>
                </c:pt>
                <c:pt idx="4">
                  <c:v>91105.6009585</c:v>
                </c:pt>
                <c:pt idx="5">
                  <c:v>89556.43278610001</c:v>
                </c:pt>
                <c:pt idx="6">
                  <c:v>88344.8294786</c:v>
                </c:pt>
                <c:pt idx="7">
                  <c:v>81290.8765857</c:v>
                </c:pt>
                <c:pt idx="8">
                  <c:v>70164.4891559</c:v>
                </c:pt>
                <c:pt idx="9">
                  <c:v>55410.6620025</c:v>
                </c:pt>
                <c:pt idx="10">
                  <c:v>46987.7104359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8EF-4FA4-8AFF-B6B1EF272B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Tapir</c:v>
                </c:pt>
              </c:strCache>
            </c:strRef>
          </c:tx>
          <c:spPr>
            <a:ln w="63500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square"/>
            <c:size val="9"/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100862.199723</c:v>
                </c:pt>
                <c:pt idx="1">
                  <c:v>105204.087404</c:v>
                </c:pt>
                <c:pt idx="2">
                  <c:v>106734.948159</c:v>
                </c:pt>
                <c:pt idx="3">
                  <c:v>100805.140365</c:v>
                </c:pt>
                <c:pt idx="4">
                  <c:v>104223.690091</c:v>
                </c:pt>
                <c:pt idx="5">
                  <c:v>103996.536516</c:v>
                </c:pt>
                <c:pt idx="6">
                  <c:v>86845.6950586</c:v>
                </c:pt>
                <c:pt idx="7">
                  <c:v>59598.9589939</c:v>
                </c:pt>
                <c:pt idx="8">
                  <c:v>31121.3505891</c:v>
                </c:pt>
                <c:pt idx="9">
                  <c:v>14906.1474023</c:v>
                </c:pt>
                <c:pt idx="10">
                  <c:v>6852.62913058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8EF-4FA4-8AFF-B6B1EF272B31}"/>
            </c:ext>
          </c:extLst>
        </c:ser>
        <c:ser>
          <c:idx val="3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noFill/>
                <a:prstDash val="solid"/>
                <a:round/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28EF-4FA4-8AFF-B6B1EF272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2986688"/>
        <c:axId val="-1993010816"/>
      </c:scatterChart>
      <c:valAx>
        <c:axId val="-1992986688"/>
        <c:scaling>
          <c:orientation val="minMax"/>
          <c:max val="1.0"/>
          <c:min val="0.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err="1" smtClean="0"/>
                  <a:t>Zipf</a:t>
                </a:r>
                <a:r>
                  <a:rPr lang="en-US" altLang="zh-CN" baseline="0" dirty="0" smtClean="0"/>
                  <a:t> coefficient</a:t>
                </a:r>
                <a:endParaRPr 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3010816"/>
        <c:crosses val="autoZero"/>
        <c:crossBetween val="midCat"/>
        <c:majorUnit val="0.1"/>
      </c:valAx>
      <c:valAx>
        <c:axId val="-199301081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Throughput-(</a:t>
                </a:r>
                <a:r>
                  <a:rPr lang="en-US" dirty="0" err="1"/>
                  <a:t>txn</a:t>
                </a:r>
                <a:r>
                  <a:rPr lang="en-US" dirty="0"/>
                  <a:t>/s)</a:t>
                </a:r>
                <a:endParaRPr lang="zh-C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92986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A190-AEA1-6143-9093-BA9CE45B3EBE}" type="datetimeFigureOut">
              <a:rPr lang="en-US" altLang="zh-CN" smtClean="0"/>
              <a:t>11/6/16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6608E-BE5A-AD4C-A41B-FB3E95D57921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23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6:28.971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7 3395 8049,'-6'-29'0,"6"1"0,9-2 0,7-2 0,3-2-201,-1 3 1,-1 2 222,2 5 1,-1-5 0,7 1 0,4-9 9,3-4 1,1 3-1,-2 1 1,0 2-10,3 3 1,4-3 0,-3 0 0,0 0-13,0 0 0,-2-3 0,-4 4 0,0 3-3,-1 0 1,1-2-1,0-1 1,-2 3 26,-3 0 0,3 1 1,-3-2-37,3-1 0,1 0 0,1 4 1,0 0-1,1 1-7,3-1 1,-3 0 0,4 1 0,-4-1-40,-1 0 0,1 1 0,2-1 0,1 0 39,-1 1 1,0-1-1,0 2 1,1 2 20,-1 1 1,0 0 0,0-3 0,1 1-11,-1 2 0,4 5 0,1-3 0,3 0 11,3 0 1,-3-2-12,7-5 1,-2 5-1,-2 0 1,0-1-1,1-2 1,3 0-21,0 3 1,6-3 0,-5 4-13,-2 1 0,-2-5 0,-1 5 1,0-2-1,0 2 21,0 1 1,-5-3-1,1 5 1,-1 2 7,-2 1 0,1-3 1,-5-1-1,1 3-4,-1 1 1,5-3-1,1 0 32,3 1 0,1-2 1,-3 1-1,0-1 1,0 1-38,3 0 1,-4-1-1,0 0 1,2-2 6,1 0 1,2-4 0,0 6 0,0-1-14,0 0 1,0 1 0,0 2 0,0-1-8,0 2 1,0-1 0,0 1 14,0-3 0,0 0 0,0 2 0,1-1 0,1 0-4,-2-2 0,8 5 0,-8-3 2,1 3 0,6-3 0,-2 0 1,-2 2-1,-2 1 12,-1 1 0,-1 6 1,-3 1-1,0 0-23,0 0 0,-4 3 0,0-3 0,-1 2 11,-1 3 0,7-5 0,-2-2 1,5-2 1,5-3 0,-2 1 0,5 0 1,0-1 15,0 1 0,-3-4 0,3 1 1,-1 3-13,1 1 0,-3-3 0,3 6 28,-2-2 0,-1 2 1,-5 1-1,0-1 0,0 0 5,0 1 1,-5 1-1,0-3 6,2 1 1,-3 6 0,3-4 0,3 0 0,1 1-27,-2 1 1,5-4-1,-4 4 1,2 0-48,-1-1 0,1-2 0,1 4 14,2 2 0,-4-4 0,-2 3 0,2-1 1,-1 0 5,-3 0 0,6 0 1,-3 5-1,2 0-36,-1 0 0,-1 0 1,0 0-1,0 0 16,0 0 0,5-4 0,0-1 24,-2 2 1,3 1-1,-1 2 1,-2 0 13,-1 0 0,-1-5 0,2 1 0,2 0 0,-2 3 6,-1 1 0,-4-5 0,1 0 0,-3 2-5,1 1 1,8 2 0,-8 0-3,-1 0 0,1 0 1,3 0-1,0 0 1,-1 0-5,-4 0 1,3 0-1,-4 0 1,1 0 2,0 0 0,-4 0 0,2 0 0,-1 0 8,-3 0 1,-2 2 0,-1 1 22,0 2 1,4 1 0,0-2 19,-1 0 0,-6 3 0,-1-2-11,5 4 1,1-1-1,5 0 6,-1-2 0,3 4 0,-4-5 0,-2-2-9,-2-2 1,0 1-43,4 3 1,-4 1-1,3 5 60,-3-1 0,-1-1-6,0 6 1,6 2 0,1-1 12,1-3 1,-7-8 0,-6 1-27,2 0 0,-4-4 0,2 3 0,1-4 49,2-1 0,8 7-143,3 2 0,-7-1 170,-3 2-31,-2-1 4,2 6 1,-4-3-59,0-2-41,-6-4 87,2-6 100,-5 0-138,-1 0-452,0 7-486,7-6 172,-11 6 0,2-7 1</inkml:trace>
  <inkml:trace contextRef="#ctx0" brushRef="#br0" timeOffset="791">9016-329 7568,'21'2'-7,"3"2"0,-6 6 0,12 9 1,-2 7-1,-2 2 0,-1 2-18,-2-3 0,-3-1 1,-5 3-1,-3-1 33,-2 1 1,3 1-1,-4 2 1,4 1-17,1-1 1,-4-2 0,1 1 11,5 2 0,0-6 27,8 7 0,-7-12-20,2 7 0,-4-4 66,-6 4 1,-2-6 0,-11 0-12,-5-3 1,-2 0-5,-13-6 0,5 0 1,-5 1-1,-2-3-75,-1-2 1,-3 3 36,-3-4 1,-2 4-1,-4 1 1,6-1-1,3-2 60,1-1 0,-4 1-64,-1 8 0,-4-3 0,3 3 0,0-3 0,0-2-36,3 0 0,-3 1 0,2-1 0,1 0-264,2 1 0,6-3 1,-2 1-30,-4 1 1,6-9-321,-4 5 230,9-7 341,4-3 1,2 0-1,5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45.166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0 358 6020,'29'-14'82,"0"1"1,1 2-1,2 3 1,1 0-1,-1 2 1,-2-2-56,-1 0 0,6 3 1,2-4-1,1-1 1,2 1-1,2-1 1,5-1-1,0-2 1,3-1-1,1 1 1,3 2-1,1 1 1,4-1-1,2-1 1,2-3-1,3 1 1,2 0-1,1-1 1,1 1-1,-4 0 1,3-1 128,1 1-153,-8 6 1,8-3 46,-13 6 0,1 0 0,-3 5 0,-1 0-19,-1 0 0,-7 0 0,2 0 1,-4 0-32,-1 0 1,2 0 0,1 0-1,2 0-12,-2 0 1,-1 2-1,-1 3 1,2 3 15,2 0 0,0 4 0,-5-2 63,0 3 0,0 1 1,0 0-1,-2 1-65,-3-1 1,2 0 0,-7-1 0,-1-2-1,-2-1 3,-1 1 1,1 2 21,4 1 0,1 5 0,3-2 1,-5-2 13,-2-4 0,-3-1 0,1 2 0,0-1 16,-1-1 0,2-1-41,4 6 1,1 1-89,3 3 0,-8-3-86,-6 3 105,-13-10 187,8 4 1,-14-10 74,10 7 0,2-2-85,12 1-255,-1 4 40,1-5-363,-13 0-776,-3-2 960,-39-12 1,13-2 0,-20-6 0</inkml:trace>
  <inkml:trace contextRef="#ctx0" brushRef="#br0" timeOffset="2504">717 845 7575,'-34'10'-90,"1"0"0,4 5 0,4-7 1,-4 2 129,-3 0 1,-3-7 0,2 3-49,-5 0 1,1-4 0,-1 4-1,0-1 1,1 0 33,3-2 1,4 0 0,2 0 33,-1 2 3,7 0 205,1 1 227,13 2-281,8 13 0,14 1-196,10 7 1,5-5 0,3-2 0,1-1 90,-1-4 1,3 4 0,-2-2-215,-1-1 0,3 2 1,-1 1-1,-1 0 0,-1 1-163,-3 0 0,2-3 1,-5 5-230,6 2 1,-7-2 18,4 4 336,-4-2 0,4 2 0,0-7 1</inkml:trace>
  <inkml:trace contextRef="#ctx0" brushRef="#br0" timeOffset="2065">3295 1075 7481,'-29'6'0,"0"2"0,1 1 0,-2 1 31,-4 1 0,4-3 0,-3 0 0,2 0-31,3 0 0,-3-3 1,0 3-1,-4 0 1,0-2-1,-2 2 1,2-2-1,-3 1-21,-4-4 0,7-1 0,-9-2 1,-1 0-1,-1 0 14,0 0 0,0 0 0,0 0 0,-2 1 2,2 4 0,-4-4 0,1 4 1,1-3-1,4-2 0,-2 0 0,7 0 0,0 0 3,0 0 0,-2 0 0,4 0 0,-1 0-23,0 0 1,0 0 0,-5 0 0,1 0-6,4 0 0,-5 0 1,2-2 28,-5-3 1,-2 4 0,5-5-1,0 1 2,0 0 0,0-5 0,2 4 1,1 0-1,2-2 1,-2 0 0,5 5 1,0-4-1,2 2-9,-1 1 0,1-1 0,2 5 0,0 0-23,-3 0 1,1-2 0,3-1 0,-2-2-34,-2 2 0,-1 2 0,3 1 0,-1-2 1,1-3 0,-3 4 0,0-6 5,-1 1 1,4 0 0,-3-6 112,0 3 0,9 4-40,-2-4 1,2 1 0,-2-4 6,-1 3 0,5 1 1,0-3-32,-1 1 0,2 2-67,0-1-67,5 2-203,-3 1 239,13 4 0,8-10 0,8 4 0</inkml:trace>
  <inkml:trace contextRef="#ctx0" brushRef="#br0" timeOffset="641">3166-86 7063,'29'34'0,"-1"-1"21,1-1 1,3 3 0,-2-3 0,-5-3-1,1-2 1,1 3-23,8 6 5,-8-7 0,6 9 0,-10-9-33,-1 1 0,-8 0 51,-9-1 1,-3-10-18,-2 0 40,0-6 41,-7 8 1,-2-4-23,-10-2 1,-1-4-1,-7-11 10,-3 0 1,-3 0 0,-1 0-29,-4 0 1,0 0 0,-3 0-1,-4 0 1,2 0-89,3 0 0,0 4 1,7 3-1,1 1-222,2 3 1,1 2-161,1 1 0,4 0 227,0 1 0,13-7 0,-2-2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51.189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1 201 7323,'25'-12'-247,"2"2"1,5 4 235,3-1 1,-2 6-1,6-6 1,-1 3 0,0-1-1,0 0 1,2 0 18,1 1 0,4-3 0,3 4 0,4-3 0,4-1 2,1 1 0,2 0 0,3 2 1,5-2 2,3-2 1,2 3-1,-1-4 1,1-1 9,-1 2 1,6-5 0,-1 6-1,-1-3 21,-2 0 1,2 7 0,-2-2 0,-4 4 49,-4 1 1,-3 0 0,-5 0 0,0 0-48,1 0 0,-6 5 0,-1 1-45,-1 2 1,-1 2-1,-3 4 1,2 0 11,-2 0 1,0 1 0,0-1 0,2 0 0,0 1-21,1-1 0,-4 5 1,4 0-1,-1-1 7,-1-2 0,1 3 1,-5 0-1,0-2-5,0-1 1,0 3-1,-2 1 1,-2-3 2,-6-1 1,-3-2-1,-1 1 110,0-1 1,6 0-32,3 1 1,-3 4 133,-2 0-191,-2-7 1,-8 4-23,1-6 1,-5 11 0,5-7 4,2 2 1,-4 1-29,2 2 24,-13-9-4,8 9-9,-17-11-325,4 0-774,-6-2 824,-13-12 1,-9-8 0,-15-9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52.938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3008 230 7998,'-28'26'0,"-2"-4"0,-4-3 32,-4 3 0,3-7 0,2-1 0,2-3 0,3-1 0,-3-2 0,0-1 0,-4 0 0,0-1-42,0-3 1,-5-1-19,2-2 0,-4 5 1,-2 0-1,-4-2 0,-5-2 1,-2-1-4,-3 0 1,1 0 0,0 0-1,1 0 1,2 0 0,3-1-1,2-2 1,4-2 0,4 2 0,3-1-1,-2 1 104,-2-2-79,6 1 1,-6-1 0,4-1 0,-3-1 5,-2 1 1,-2-4 0,-1 4-1,-3 0-22,-2-1 0,3-2 0,-4 2 0,-1 1 16,2-1 1,-3 1 0,6 3 0,2-2 2,2 2 1,2-5 0,2 0-1,4-1 5,1-1 0,-5 2 1,3-3-1,-1 1 0,0-1 1,6-2 0,-1-1 0,1 0-11,-1-1 0,1 1 1,-5 0-1,2 1 7,3 4 1,2-4-3,1 3 1,-6-2 0,-1-3-2,-1 1 0,2 4-39,6 1-165,1-1-111,6 2-225,1 2 131,13 6 275,2 0 0,6 0 0</inkml:trace>
  <inkml:trace contextRef="#ctx0" brushRef="#br0" timeOffset="413">488-85 6887,'-16'0'-301,"-5"2"0,5 2 298,-11 6 1,-2-4 0,-4 1 0,3-3 0,1 1 7,0-2 1,-1 1 0,-2-1 36,-1 2 1,-1-1-1,6-4 1,-2 0-1,-2 0 1,-3 0 43,-2 0 0,5 0 18,-1 0 1,-2 0 79,1 0-93,7 7 1,10 2 95,12 10 1,4-1 1,15 6 1,-1 1-111,10 9 1,5 1 0,0 3-25,-6-5 1,2-3-1,-1-1 1,0 0-197,1-1 1,-1-4 0,2-1 0,-3-1 0,1 0-582,-1 4 384,-11-6 0,15 7 0,-11-4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55.443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3231 831 6556,'6'-24'684,"2"0"-613,0-1 1,-10 3-1,-13-1 1,-13 1-72,-8 0 1,1 4 0,1-1 0,4 2 27,2-2 1,-1 3 0,-1-3 0,-2 3 0,-2 1 1,-4-1 0,3-1-28,-1-2 1,-3-5-1,-5 3 1,-2 1 0,-4-3 2,-1 1 0,-1 3 0,-7-5 1,-1 0-31,-2 2 1,-5-4-1,3 7 1,0 2 20,1 1 1,-3 3 0,8 2-1,2 1-1,0-1 1,2 5 0,2 1-1,4 2 4,3-2 1,2 4 0,0-4-1,0 3 5,0 2 1,0-1 0,0-3 0,0 0-3,0 1 0,-4 1 0,-3 2 1,1-2-2,0-2 0,1 2 1,5-3-2,0 4 1,0-1-1,2-1 1,1-2 0,2 2 11,-2 1 1,3 1-1,-1-2 13,-2-2 0,-1-2 0,-2 4 0,0-2 0,2 2-7,2 2 0,-2-4 0,4-1 0,1-1 0,2 1 17,4 3 0,6-1 0,0 1 5,-1-2 1,3 1 0,-2 4-22,-2 0 0,2 0-130,-4 0 1,7 0-109,-8 0-26,17 0 80,-7 0-336,17 0-105,21 0 482,-6 0 0,33-7 0,-16-1 0</inkml:trace>
  <inkml:trace contextRef="#ctx0" brushRef="#br0" timeOffset="479">581-272 8355,'-22'0'-345,"1"-6"1,0 4 0,-3-1 432,-3 6 0,-4 7 0,0 7-63,4 2 0,2 1 0,-4-6 0,-1 2 0,-2 1 6,-1 2 0,-6 0 1,4-3-1,-1 2-32,-4 1 0,-1 2 0,-1-4 0,4 2-15,5-1 0,1-1 28,-2 2 1,11-1 35,-1 6 1,14-10 43,10 5 0,8-9-33,11 9 1,-1-11 0,7 8-1,4 0 35,3 1 1,1 2-196,-4-4 0,-1 4 0,3 0-69,2-2 0,-3 2 0,4-1-82,-4-1 0,-6-9 0,0 7-290,1-3 370,-4-5 0,6 5 0,-5-4 0</inkml:trace>
  <inkml:trace contextRef="#ctx0" brushRef="#br0" timeOffset="1625">123 631 7708,'3'23'-20,"8"1"0,8 0 1,7-2-1,1-1 1,1-2 96,1 0 0,-1 5 0,3-3 0,2 0 0,5 1-40,4 0 1,5 0 0,3 4 0,-1-4-85,0-1 1,4 3-1,-4-4 1,1 1 53,-1 0 1,4-2 0,-4-5 0,0 2 11,1 3 1,2-3-1,-4 3 1,0-3-1,-1-1 1,3-3 0,1 1-1,3-2 1,1 2-1,1-2 114,-3 2-134,2-1 0,-5 1 0,4-2 0,-2-3-19,2-1 1,-3 2 0,2-2-1,-1-1 1,-1 2-17,-3 0 0,-5-5 0,-3 3 0,-4-1 17,-1 0 1,4 1 0,-4-3 0,0 2 14,0-2 0,3 1 0,-3-1 0,0 2 4,0-2 1,3-2-1,-5-1 1,1 0-22,1 0 0,-3 0 0,4 0 1,-1 0-21,-3 0 0,0 0 1,0 0 6,1 0 1,-4 0-66,-5 0 112,0 0 0,0 0 96,-1 0-148,-11 0 0,13 0-43,-6 0 91,0 0 29,2 0-32,-13 0 463,5 0-346,-12 0 0,2-6-107,-12-4 1,-2-4 0,-13-3-1,-2-2 0,4-1 1,-3 5 5,-6-5 1,7 4 0,-4-3 0,1 3-33,0 2 1,-4-3 0,0-4-156,-3-3 1,4-1-330,1 6-162,4 3-78,-10-11 590,19 11 1,22 14-1,18 12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57.425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315 0 8355,'8'22'-1277,"5"5"1649,-11-4 0,1 4-78,-13-3 1,-6 3-1,-11-3-136,3 3 1,-3 1 0,5 1-318,0 0 0,4-6-104,4 1 1,1-6-436,-11 1 468,7 3 0,-10-7-561,3-1 627,10-6 0,-12-8 0,10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10.722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1 1598 7174,'14'-16'-375,"-2"-5"497,15 11 1,1-5 0,9-6 0,5-3-28,3 1 0,-4-5 0,-2 8 1,-3 1-1,2 0 0,-2 1 47,3-2 0,0-3-142,3 3 0,8 3 0,-2-6-12,1 2 0,8-1 0,0-7 0,7 0 0,2-3 15,3-1 1,2-5-1,-5 1 1,4 0-22,2-1 0,2-8 0,4 5 0,-2-2 41,-3-2 0,-5 7 0,5-2 0,-4 3 18,-1 3 1,-3 2 0,0 1 0,-1 1-43,0-1 0,8 5 0,-9 3-7,2 0 1,3-3 0,-2 6 0,-5 2 3,1 1 0,-1 2 1,4-1-1,4 1-40,5 0 1,3-1 0,2 1 0,0 1 0,1 2 21,5 3 1,-10 0-1,5-4 24,-3 4 0,0 3 0,3-2 0,1-1 1,1 1-12,2-4 1,6 4 0,-5-1 0,-1 0 5,2 1 0,-6 4 0,5-5 0,-4 2-2,-3 3 1,7-2-1,-1 1 1,-1 1 5,-2 2 0,-2-3 0,-2 1-15,-3-1 0,4 4 1,-5-1-1,3-1 14,-2-2 0,-2-1 0,-4 6 0,4-1 0,1-2-2,-5-2 1,1-1 0,-4 6 2,-5 0 0,-4 0 0,0 0 0,0 0 0,-2 0 0,0 0 1,5 6 0,-5-1 0,0-2-1,1-2 0,3 5 0,-5 1 0,0 0-1,1-1 1,-3 1-1,5-3 1,0 2 14,1 3 0,-4-6 0,4 4 0,2-1 13,-3-2 1,0 3 0,-5-3-1,2 1-5,-2-2 1,-1 0 0,1 1-3,2 1 0,-5 1 0,-5-3 0,4 3 12,5-3 1,2 1 0,-1 0 0,4 1 0,0-1 2,2 4 0,-3-7 0,1 4-4,-4-3 0,-4 2 0,-2 2 1,1-1-1,-1 0-36,1 1 1,-2 3-1,-3-3 1,0-1-7,0 1 0,-2-2 1,1 4-1,0 0 13,-1-5 1,3 3 0,-5 1 0,-1 0 25,1 0 0,3 0 1,-6-4-1,2 3 1,1-3 0,-4 3 0,5 0-9,-2-3 0,1 5 1,-4 1-1,3-1-27,-4-2 0,0 0 1,-3 1-1,3 1 8,3 4 0,-2-4-13,7 3 0,0-6 11,6 5 1,-2-1-1,-4 1 1,-6-4 24,-3-5 1,-6 4 0,-1 0 17,3-1 1,1-1-17,1 2 1,-5-4 29,1 5-102,-15-4-12,9-2 44,-19 0 197,13 0 1,-6 0-28,12 0-102,5 0-222,-2 0-425,-1-8-89,-15 7-666,0-5 1079,-29 19 0,9-10 0,-18 11 1</inkml:trace>
  <inkml:trace contextRef="#ctx0" brushRef="#br0" timeOffset="2128">9805-283 8355,'0'-23'0,"11"8"0,5 8 0,8 14 474,-1 8 1,2 3 0,3 8-1,9 5-169,1 3 0,5 2 1,-17-4-1,3 2-695,-3 2 1,2-1 0,-5-3-1,0 3 220,-1 1 1,1 8 0,-4-1 166,3 0 0,-1 0 0,-5-12 0,-2-1-102,-4 1 0,6 0 0,-2-1-94,6 1 1,3-6 71,-2 1 0,-8-8 126,8 2-11,-13-9-14,13 2 18,-19-4 0,-4 12 61,-14-1 1,2-5 11,-13-4 0,0-4 0,-16 6 0,6-3 0,1 1 0,-5 3 0,-9 1 0,-2 1 0,-4-1 0,0 2 0,-3 2 338,3 2-349,-5 6 1,12-10 0,-4 5 0,4-4-129,2-3 0,5 10 0,1-10-12,2 2 0,-3 0 1,5-2-1,1 1-903,3-1-192,9-7 843,1 6 1,14-6-1,2 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36.402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1 0 6508,'17'27'0,"6"-1"0,7-4 0,3-1 0,4-2 0,-2 0 0,0 0 0,-3-2 194,-2-1-201,-1-1 0,-1 4 1,1 0-1,1-2 1,2-1-1,1-1 1,1-1-1,-1 0 18,1 1 0,5-1 1,-2 0-27,0 1 0,4-1 0,-3 0 0,4-1 0,1-2 30,-1-1 0,1-1 1,0 6-1,0-1 1,0 0 1,0-1 0,0-2 0,0-1 15,0 1 0,5 1 0,0 3 0,-2-1-20,-2 0 1,4-4-1,2 0 1,-1 1-14,0 1 1,5 3 0,-1-3 0,1 0 5,-2-3 1,7-1 0,-5 3 1,1-1 0,-1-2 1,3 3-1,0-2 1,-1 1 4,-4-2 0,3 5 0,-6-4-5,2 4 1,-3-3 0,3-1 0,-1 2 0,0 2-9,-1 1 0,4 1 1,-4-1-1,0 0-3,1 1 1,4-6-1,-3 1 1,0-1 2,-4-1 1,3 3-1,-3-4 1,1-1 8,2 0 0,-6 4 0,4-4 5,-4 2 0,4-5 0,0 4 1,-2-2-1,-1-1 12,-2 0 1,0 2-1,0 0-25,-1 2 1,6-5 0,0 4 0,0-2 0,-1 1 8,1 2 0,0-3 0,-5 3-17,0-2 0,1 4 0,3-4 0,0 0 0,-1 2 9,-1 0 0,-2-5 0,2 4 0,1-2 6,1-1 0,1 6 1,-3-5-1,1-1-5,2 3 0,4-4 0,-2 5 0,-1 0 1,0 0 1,4-3-1,-4 3 1,0 0-8,1-1 0,2-3 1,-2 2-1,-1-1 2,0 0 1,4 4 0,-4-3-1,2 2 0,0-3 1,3 3-1,-1-1 1,-1-3-7,-1 3 0,5-4 0,-4 5-1,4-2 0,1 1 1,-1-4-1,-2 3 0,-1 0 19,1 1 0,-3-1 0,0-3 0,-2 4 6,-3 1 1,3-5 0,-1 3-1,0-1-7,1 0 1,-4 4 0,3-4 0,-2-2-7,1-1 1,-2 3-1,4-1 1,-1 0 2,0-3 1,0-1 0,-4 0-1,1 0 13,-2 0 1,8 0-1,-8 0-12,1 0 0,-1 0 0,-3 0 0,0 0 0,1 0 1,0 0 1,6 0 0,-8 0-29,7 0 0,-4 0 1,4 0-1,0 0 0,-1-1 19,-1-4 0,4 3 0,1-4 0,1 1 0,-1 0 0,4-4 0,-6 2 1,-1 1 2,-1 0 1,3-4 0,0 5-2,-2 2 1,-2-3 0,-1-1 0,0 1 0,-1 0-1,-4 3 0,2-4 0,-5 2 0,0 1-1,0-3 1,3 4 0,-3-5-2,1 2 0,1-4 0,3 4 1,-2-1-1,0 1 0,-1 3 0,3-3 0,-5 1 0,1 2 1,-4-1-1,1 1 1,-2-2-1,-3 2-15,1 2 0,1-1 11,4-3 0,-4 4 1,3-6-3,-2 1 0,-8 3-10,1-7 1,5 2 0,4-3 8,-1 2 0,-5 4 12,2-5 1,3 2-15,11-1 0,-7-4 73,-2 4 0,-9 2 0,-1 1-49,1-1 1,7 4-12,2-6 0,6 1-8,-2-2 0,3-1 17,2 6 1,-2-4 57,-2 4-40,-4-6-35,-7 3-2,-5-6 16,-3 6-31,-5-5 51,-7 5 5,4 0-257,-10-5 118,4 12 80,-6-6 163,7 7 34,1 0-70,0 0-21,-2-6-64,0 4-120,-4-10 1,1 10 41,-13-3 0,-2 2 1,-15 0 29,-4-2 1,-5-1-1,2 2 1,1 0 12,-2 1 0,-2-4 0,-6 2 0,0 1-1,0-3 1,-4 4-1,-1-5 1,2 0 46,1 0 1,1 0 0,-2-3 0,-1 2-18,6-3 1,0 4 0,6-1 1,-2-2 0,4 4 1,-4 1-1,2 1-242,3 0 1,2 1-188,1 4 0,9 8 347,5 6 1,14 0-1,9 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44.693"/>
    </inkml:context>
    <inkml:brush xml:id="br0">
      <inkml:brushProperty name="width" value="0.36286" units="cm"/>
      <inkml:brushProperty name="height" value="0.36286" units="cm"/>
      <inkml:brushProperty name="color" value="#0CAC38"/>
    </inkml:brush>
  </inkml:definitions>
  <inkml:trace contextRef="#ctx0" brushRef="#br0">982 56 8355,'-7'-29'-165,"-6"13"0,3 5-482,-9 16 0,2 4 0,-7 11 831,-2 3 0,-1 0 1,-1 2-1,-3 4-68,-2 3 1,1 3 0,-6-2 0,-2 4 0,-3 2-90,-5 4 0,2-3 0,-6 10 0,-1-3-24,2 1 1,-3 6 0,6-3 0,2-2-5,2-6 1,7-1 0,4-7 25,2 1-7,9-10 211,1 7-27,14-23 1,8 3-80,13-13 0,7-5 1,9 0-1,2 2-53,2 1 0,-1 2 1,-4 0-1,1 0 3,3 0 1,1 0 0,6 2 0,1 1-46,-1 2 1,0 6 0,2-3 0,1 1-40,0 1 0,5-5 0,0 3 1,-2-2-141,-1-3 1,2 4 0,1-3 0,-2 0-921,-1-3 586,-2 6 0,0-6 0,0 6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44.180"/>
    </inkml:context>
    <inkml:brush xml:id="br0">
      <inkml:brushProperty name="width" value="0.36286" units="cm"/>
      <inkml:brushProperty name="height" value="0.36286" units="cm"/>
      <inkml:brushProperty name="color" value="#0CAC38"/>
    </inkml:brush>
  </inkml:definitions>
  <inkml:trace contextRef="#ctx0" brushRef="#br0">11875 688 8148,'-24'-11'0,"0"-3"-277,-2-2 309,6 0 0,-3 6 0,4 1 0,-8-1 0,-6 0 0,-5 1-129,3-2 1,1 3-1,2 0 1,-3 0-1,-1 2 1,-4-2-1,-3 0 1,-3-2 84,-2 2 0,-6-5 0,1 4 0,-2-4 0,-3-1 46,1-1 1,-2 1 0,-3 0 0,-1 0 0,-3-1 48,-1 1 1,9 0 0,-14-1-58,2 1 1,0 0 0,-2-1 0,-1 1-3,-3 0 0,2-1 0,-4 1 1,2 1 9,0 4 1,-7-4-1,2 3 1,-2-2 15,2-3 1,-2 3 0,7 0 15,1 3 1,2-1 0,1-4 0,2 0 0,2-1-7,1 1 1,0 5 0,-5 1-71,1 1 1,-1-2 0,0 4-1,1 2 1,1 0-19,3-2 0,-8 3 0,4-3 0,-3 4-28,1 1 1,-3 0-1,-2 0 1,0 0 30,0 0 0,1 0 1,6 0-1,-2 0 25,-4 0 1,6 0-1,-3 0 1,6 0 3,0 0 1,-7 0 0,-2 0 0,3 0 4,0 0 0,-2 0 1,-2-2-1,-2-1-5,-2-2 1,2 0-1,0 5 7,2 0 0,-3 0 1,5 0-1,0 0-10,-2 0 1,4 0-1,-4 0 1,2 0-1,0 0 1,1 0 5,2 0 0,1 0 0,0 0-6,1 0 0,-1 0 1,0 0-1,1 0 0,-1 0 0,1 0 1,-1 0-1,0 0 8,1 0 1,-1 0 0,1 0 0,1 0 2,3 0 0,3 0 1,5 0-1,0 0 9,2 0 1,-8 2 0,7 1-1,0 2 52,-1-2 1,1 0 0,1 1-79,0 0 0,4 3 0,1-4 0,-2 2 0,-2-1-23,-1 3 1,1-4 0,2 5 8,1-2 1,2 5 0,-3-3 0,3 2 0,0-1-11,0 3 1,4-4-1,-4 0 1,0 0 20,0-1 0,3-2 1,-3 3-1,0 0 28,0 0 0,5-3 1,-3 3-1,1-2 8,0-3 0,1 4 1,4-1-1,0 0-23,0 1 0,0-1 0,0-3 1,0 4-1,0-1 18,0 0 0,0 1-25,0-2 1,5-4 0,0 6-1,-1-3 1,1 3-7,0 1 0,1-4 0,-2 4 0,0 0-3,0 0 1,-3 0 0,-1 3 0,2-1 10,3 1 0,-4 2 0,4 1 0,-3 1 0,-2-1 0,1-1 0,3-1 0,0-1 0,0 1 0,-1 8 0,0-5 0,3-1 0,1-1 0,-1-4 0,-1 1 0,-3 4 3,3 0 0,-2 1 0,6-3 0,1 0 5,-2-3 0,5 1 1,-4 2-1,4 0-8,1-3 0,1-1 0,-1 3 0,0-1 0,1 1 0,-2-2 0,-2 3 0,-2-1 0,1 5 0,4-8 0,1 0 0,-7 6 0,-4 0 0,-2 1 0,-2 4 0,5-2 0,1 1 0,2 1 0,2-5 0,4-4 0,5-6 0,0 6 25,7-7-40,-4 3 98,13-6-1078,-5 0 0,6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47.438"/>
    </inkml:context>
    <inkml:brush xml:id="br0">
      <inkml:brushProperty name="width" value="0.36286" units="cm"/>
      <inkml:brushProperty name="height" value="0.36286" units="cm"/>
      <inkml:brushProperty name="color" value="#0CAC38"/>
    </inkml:brush>
  </inkml:definitions>
  <inkml:trace contextRef="#ctx0" brushRef="#br0">785 17 7921,'0'-16'-35,"-12"16"0,-3 21 0,-8 12 0,2-1 2,0-2 0,-1 0 0,-8 5 0,-2 7 104,-2 4 0,-5 8 1,-1 2-91,-6 9 1,0-2 0,-7 12 0,0 0-1,3-2 37,2 1 1,3-4-1,4-5 1,4-8-63,9-8 0,5-4-118,9-2 487,6-13 1,5-4-133,12-17 0,4-4 1,14-8-71,3-2 1,2 0 0,-1 5-1,0 0-124,3 0 0,4 2 0,-3 1 0,2 3-157,2 2 0,4-3 0,3 5-5,2 1 1,2-3 0,-4 0 0,3-2-1,2-3 20,3-1 0,2-2 1,1 0-716,0 0 605,7 0 1,8 0-1,7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6:42.013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1 401 7397,'28'-15'128,"-4"2"1,0 13-62,1 0 0,7 0-44,2 0 0,1-5 0,-3 0 0,3 2 1,0 1-1,3 2 0,0-1 0,3-2 0,-1-4-148,1-1 1,1 5 0,2-3 113,4-1 0,-6 1 0,4-3 0,0 2 0,-2 1 18,1-4 1,3 2-1,-1 0 1,1 0-5,2 0 0,-6 4 1,4-4-1,-4 0 22,-1 0 0,2 3 0,1-3 0,0 0-10,-4 0 1,5 3 0,-5-4 0,1-1 26,1 2 1,-4-3-1,8 5 1,-4-1-11,-1 1 0,5-3 0,1 4 0,1 0-16,-1-1 0,0 4 0,-2-3-7,0 4 1,3-4 0,-4 0 0,3 2-1,0 1 11,1 2 0,2-1 1,-4-2-7,-2-2 0,-4 0 1,-1 5-1,2 0 1,-2 0-6,-1 0 0,-2-5 0,7 0 1,1 2-12,2 2 1,1-1-1,-3-1 1,4-2 17,1 2 0,-1-3 0,5 1 0,-3 2-7,2 1 0,-4-3 0,-1 0 0,-3 2 45,-3 2 0,5 1 0,-7-2 0,4-1-54,-4-2 1,5 0-1,-6 5-2,0 0 1,1 0-1,5 0 1,2 0 0,-3 0 10,-6 0 0,3 0 0,-4 0-26,3 0 0,-1 0 1,2 0-1,2 0 1,1 0 14,-1 0 1,-1 5 0,0 0-1,2-2 2,2-1 0,-2-2 0,4 0 0,1 0-5,2 0 1,-1 4 0,0 1-1,-2-2 19,-2-1 0,-4-2 0,-4 0 0,-2 0 8,-2 0 1,3 0 0,-3 0 0,0 0 0,2 2 0,-1 2 1,-4-2-14,2 3 1,1-4 0,-2-1 0,-1 2 0,0 1 0,0 2 6,1-2 0,2 0-10,-2 2 1,-1-2 0,6 5 0,1-1-1,-1-3-3,0 3 0,0-4 1,5 5-1,-1 0-7,-4 0 1,8 0 0,-3 3-1,0-3 4,-3-2 1,4 4 0,-4-4 0,0 0-3,1 1 0,-4 4 0,1-3 0,0 1-20,-1 1 1,4-5-1,-3 4 1,2 1-1,1-1-11,2 1 1,-8-2 25,8 1 1,-4 3 0,-1-6 0,-3 0 11,0 1 1,5 7 0,3-3 104,-7 0 0,-4-1 0,-3 1 0,1-1 1,2 1-64,1 1 1,1 4-1,-4 2 1,2 1-17,1-2 0,7 1 0,-2-1 0,2 3-24,-2-3 0,2 4 0,-5-2 0,0 0-23,0 2 1,-2-5 0,-2 3 0,0-3 0,3-1 1,-2 5 0,-2-4 0,-2 3 8,1-3 1,0 3-1,-1 0-26,1-2 0,1-1 0,2 0 1,2 2-1,-3 1 22,0-2 1,2 4-1,0 0-24,-1 1 1,-1-3-1,-3 3 1,1 0-1,-1-1-6,1 0 0,-5-2 1,0-3-4,1 3 1,2 2 0,4 4 16,2-1 0,-3-5 0,4 3 69,-4-1 0,-6-2 0,0-5 4,1 1 1,4 1-38,4 3 1,-3 0-1,4 3 8,-4-3 0,-6-6 0,0 6-19,1-3 0,-2 0-15,0 3 0,-3-3 0,3 5 15,3-1 0,-4-5 0,2 2 0,2-1 0,-4-3 0,2 9 0,1-1 0,7 7 0,0-2 0,-4-2 0,-2-2 0,-9-1 0,4-2 0,0 5 0,-4-4 0,7 0 0,-6-5 140,2 0 93,-5-7-1326,-20-2 1,-5-6 0</inkml:trace>
  <inkml:trace contextRef="#ctx0" brushRef="#br0" timeOffset="792">9339 1146 7151,'15'29'166,"-1"0"1,-1 1 0,-2 3 0,-2 4-229,3-1 0,-4 4 1,0-6-1,-2-3 1,-1 0 122,1-3 1,-4 1-1,2 0-43,-2-1 0,-2 6 0,0-1 27,0-1 1,0 5-2,0 1 1,0-2 49,0 3 1,0-8-1,0 3 0,0-14 77,0 0-222,-6-1 90,4 9-37,-11-5 0,9-7 56,-11-7 12,4-6 1,-11 8 0,3-6-32,-5-2 1,-14 4 0,-5-1 0,-2 0-1,1 1 0,-9 2 0,-1-2-12,0 1 0,4-4 0,1 6 0,1 0 1,5-1-1,0-1 0,5 0 0,2-2 1,4 2-1,2-1-245,1-1 0,5-1-18,0-5 42,13 0-827,-8 0 604,11 0 1,0 6 0,2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46.962"/>
    </inkml:context>
    <inkml:brush xml:id="br0">
      <inkml:brushProperty name="width" value="0.36286" units="cm"/>
      <inkml:brushProperty name="height" value="0.36286" units="cm"/>
      <inkml:brushProperty name="color" value="#0CAC38"/>
    </inkml:brush>
  </inkml:definitions>
  <inkml:trace contextRef="#ctx0" brushRef="#br0">11480 1505 8355,'-20'-15'-479,"-1"3"0,2 0 0,-6 3 279,-5-2 1,-1 4 0,4 1 0,-1 1 260,-2 0 0,-5-4 0,-5 3 0,0-2-76,0-4 0,-4 4 0,-4-1 0,0-2 24,-2-2 1,-12-1 0,5-2 94,-6-3 1,-3 1-1,-1-4 1,-8 0-58,0-1 0,-8-1 0,-6-4 0,43 14 0,1-1 0,-2 0 0,0 0-26,1-2 1,-1 1 0,-2 0-1,-1 0 1,-2-3 0,0-1-1,0 1 1,-1 0-41,3 1 1,-2 0 0,-4-2 0,-1 0 0,6 2-1,1 1 1,-4-1 0,-1 1 44,0 0 0,-2-1 0,6-1 0,-1 0 0,-3 1 0,0 1 0,0 0 0,1 0-25,-1 2 1,0 0 0,-5-3-1,-1-1 1,4 5 0,0 0 0,-2-1-1,-1 0 9,3-1 0,1 1 0,-6 1 1,1 0-1,3 0 0,2 1 1,-3 0-1,1 0-37,-1 1 0,1 0 1,3 3-1,-1-1 1,-2-2-1,0 0 1,-1 0-1,0 0 23,3 1 1,-2 0 0,-4 0 0,-1 0-1,5 2 1,0 0 8,-1 0 0,-2-1 0,2 0 1,0 1-1,2 2 0,-1 0 0,-1 0 1,3-1-6,-1 1 1,1 0 0,2 0 0,1 0 0,-2 0 0,0 0 0,0-1 0,1 1 0,2 0 0,-1 0 0,3-1 1,-2 2 0,-1 0 0,1 2 0,1 0 0,0 0 0,-2 1 0,1 0-1,2 1 0,-1 0 0,-3-1 0,-1 0 0,4 1 0,-1-1 0,0 2 0,1-1 7,-2 1 1,0 1-1,1-3 1,0 1-1,1-1 1,0 1-1,3 0 1,-2-1-20,3 0 1,1 0-1,-4 2 1,1 0 0,1-1-1,-2 0 1,3 0-1,-1 0 27,0 0 0,1 0 0,0 1 0,1 0 0,-46-4 0,3 2 1,5 0-1,2-2 22,3 2 1,-5-3-4,4 1 1,0 0-1,7 3 1,0-1-17,1-2 1,-3 1 0,3 4 0,3 0 0,0 0 0,3 4 0,-1 3-20,-5 1 0,7-3 1,-5 2-1,1 1 0,1-1-18,0-1 1,2 5-1,1-3 1,0 0 31,3-3 0,5 1 0,-6-1 0,3 0 7,4 1 0,-2-4 0,9 4 1,-3-1 90,-1 0 0,0 4 0,-1-2 0,1-1-102,0 0 0,4 6 0,1-3 0,-2 2 43,3-1 1,-4 3-1,3-4-56,1 4 1,-1 1-1,4 0 1,-4 1-1,1-1 8,3 0 1,3 1 0,1-1-3,0 0 0,4 1 0,1-3 0,-1 0 1,2-3 2,3 2 0,-2-3 0,2 0 0,2 0 16,1 0 0,1-3 0,1 3 0,-1 0 0,0-2 1,1 2-1,-1-2 0,0 2 0,1-1 97,-1-1 0,-1 5-103,-4-1 0,9-2 0,-4 1-21,2 3 1,5-5 33,-3 3 1,1-5-21,-4 4 0,4-4 0,-1 5-10,-1 1 0,4-5 9,-3-1-154,8 3-172,-5-6 21,13 4-226,1 0 1,6 2-292,0 7 638,6-1 1,1-6 0,6-2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20:36.787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674 1 5919,'-8'30'524,"3"2"1,2 3-341,-2 2 1,-8-2-1,-9 6 1,-4 3-89,-4 1 0,-6 6 1,1 1-1,0 3-119,0-3 1,1-3-1,5-6 1,1 0-100,-1 0 1,1-4-1,-1-3 1,2-1-94,3-3 1,-5 0 157,1 1 1,-1-4-96,-4 0 1,12-9-83,2-10 0,6 3 0,-8-6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8:12.699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754 11 8355,'-16'-6'-655,"-5"5"0,7-3 386,-9 8 0,0 5 490,-6 10 0,3 2 0,-7 4 0,3-2-56,1-3 0,0 6 0,1-4 0,-2 2-65,-4 0 0,4 0 0,-4 3 0,4-2-115,2-1 0,-1-2 1,0 2-1,2-3-99,3 0 0,-3-6 72,3 5 1,2-4-91,-2-2 93,0 0 484,2 7-101,8-5 0,22 3-229,16-10 0,9-1-58,10-3 1,0-3 0,-2 4-1,-2-1 30,-6 0 0,2 1 0,0-3 1,0 4-114,0 1 0,3 1 0,-3 4-56,2-4 1,-5 2 0,1-4-1,-1-1 1,0 2 75,1 0 0,2-3-149,-1 4 0,-3-4 0,6 3-205,-2-1 1,-6 2 184,-5-4 0,-1 4 0,6-4-44,0-2 1,-4-1-151,4-2 0,-4-6 0,10-2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8:12.064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8336 0 7565,'-12'16'151,"5"-1"-62,-12-11 1,-5 0 0,-9 4-19,1-2 1,-1 0-1,-2-3-70,-3 2 0,-1 5 0,11-5 1,-1-1 19,0 3 0,-1-6 75,-3 4 0,-4-3-42,-6-2 1,0 0 0,2 0-47,3 0 0,3 0 0,6 0 5,0 0 0,1 4 1,-3 1-1,0 0-21,-3 1 1,-1-4 0,3 4 0,-1-1 0,1 1-28,2 2 1,-4-4 0,-1 0-17,-1-2 0,-6 3 1,-2 0 109,2-2 1,7-2 0,-1-1 9,1 0 0,0 0 1,3 0-36,-1 0 0,-1 0 1,6 0-1,-1 0-26,0 0 0,1 0 0,-3 0 1,0 0 24,-3 0 0,1 0 0,2 0-93,-2 0 0,3 0 0,-4 0 55,4 0 0,-8 2 1,0 1-1,3 2 1,3-2-23,3-1 0,1-2 1,-1 0-1,0 0-19,1 0 1,-1 0 0,-1 0 50,-4 0 0,-5 0 0,-4 0 1,6 0-1,5 0 0,4 0 1,-3 0-1,-1 0 1,-1 0-1,1 0 1,2 0-1,1 0 1,-1 0-1,-2 0 83,-1 0-144,-1 0 1,1 0 0,-2 0 0,0 0 40,0 0 1,-5 0 0,4-2 0,-3-1 0,3-2-10,1 2 0,-3 0 0,3 0 1,0-2-14,0 2 0,-4-4 1,4 2-1,0 2 48,0 2 0,0-4 0,2 0 0,-4 2 112,1 1 1,-1 2 0,5 0 0,-3-1-83,-1-4 0,-1 3 0,-3-2 0,4 2-134,1 2 0,-4 0 1,6-2-1,0-1 54,-2-2 0,3 1 0,-7 4 53,0 0 1,2 0-1,-1 0 1,-2 0-18,-1 0 0,3 0 1,-1 0-1,1 1-25,2 4 1,-6-3 0,4 2 0,-3 0-1,-1-1 24,4 2 1,-3-1 0,2-4 0,-2 0 12,-2 0 1,-5 0-1,-1 0 1,0 0 55,-1 0 0,-2-1 0,4-2 0,2-2-25,1 2 0,-2 1 0,-1 2 0,2 0-36,1 0 1,2 0-1,0 0 1,0 0 29,0 0 1,2 0 0,1 0-59,2 0 1,1-2-1,-1-1 1,3-2 17,0 2 1,5 2-1,-4 1 1,4 0 3,2 0 0,-6 0 0,1 0 0,-1 0 0,1 0 3,-1 0 1,-1 0 0,4 0 0,-3 1-2,2 4 1,2-3 0,1 4 0,1-1-9,-1 0 0,1-1 0,-1-4 0,0 2 2,1 3 0,-1-4 0,0 4 1,1-3 4,-1-2 0,0 4 1,1 1-1,-1-2-1,0-1 1,1 0 0,-1 1-4,0 2 0,-10 1-9,-4-1 0,3-4 0,7 6 1,2-3 9,3 1 1,-3 0 0,0-5 0,-3 2 0,2 1 3,2 1 0,0 3 0,-2-4 4,-1 2 1,-2 1-5,1-1 1,-2-2 1,-7 7 0,0-6-2,0 6 0,1-7 0,4 4 1,5-3-5,2 1 1,8 0 0,-1-5 3,-2 0 0,-7 1-1,-5 4 0,-2-3 0,2 4 23,4 1 0,9-6 1,-1 6-45,-4-1 1,-5-5 18,-8 4 1,0-3 34,0-2 0,11 1 1,4 3-54,1 0 0,4 1-85,-1-5 0,5 2 41,-5 3 1,5-4 23,-5 4-65,13-4-272,-14-1-295,9-12 307,0 2 0,3-4 0,13 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8:16.509"/>
    </inkml:context>
    <inkml:brush xml:id="br0">
      <inkml:brushProperty name="width" value="0.36286" units="cm"/>
      <inkml:brushProperty name="height" value="0.36286" units="cm"/>
      <inkml:brushProperty name="color" value="#1F80FE"/>
    </inkml:brush>
  </inkml:definitions>
  <inkml:trace contextRef="#ctx0" brushRef="#br0">8595 2436 7781,'-29'-7'76,"0"7"13,1 8 1,-1 5 0,0 0-1,-1-2 1,-2-3-46,-1-2 0,-7 4 0,4-4 0,-1 1 0,4-1-17,2-3 0,-2-1 0,-1-1 1,3 3-4,0 0 1,3 1 0,-1-5-1,0 0 4,1 0 0,-1 0 0,0 0 0,1 0 0,-1 0-18,1 0 1,-1 0-9,0 0 1,-1 0 0,-2 0 0,-1 0 17,1 0 0,2 0 0,-1 0 0,0 0-23,-3 0 1,1 0 0,4 0 0,0 0-2,1 0 0,-1 0 0,1 0 0,-1 0 0,0 0 3,1 0 1,-1 0 0,0 0-1,1 0-4,-1 0 0,-1-5 0,-2 1 1,-1 0-32,1 3 1,-3-1 0,0-1 0,0-2-8,0 2 0,-5 0 0,2 0 0,-2-2 14,2 2 0,-8-4 0,3 1 1,-2 0 2,0-1 1,-2-4-1,-1 3 24,2 0 0,1-3 0,2 5 0,2-1-3,3 1 0,1-5 1,5 3-1,-3-2-25,-1 1 1,2 4 0,-2-3 0,-1 0-1,-1 0-2,-7-3 0,2 3 0,-4-2 0,2 1-29,2 1 1,-6-5 48,-4 4 0,-6-9 0,-1-1 0,1 0 0,-2 0 0,3 0 46,-1 1 1,3-4 0,2 0 0,1-2 79,-1 0 1,3 5-1,0-3-100,2 1 1,1 0-1,7 4 1,1-2 53,2 1 1,0 2-1,-4 3 1,4 2-70,5 2 1,-2 1 0,1-3 0,2 3-1,2 0-34,2 0 1,-1 3 0,0-3 4,1 2 1,-6-5 0,1 3 17,1 0 0,-3-5 1,2 5 14,1 0 1,-3-5 0,1 4 0,2-4-7,2-1 1,-3 1 0,-2 2 0,-2 1 7,-3-1 0,4-2 0,-2-1 0,-1 1 88,3 4 0,-1-4 0,4 4 1,-4-4-36,1-2 1,-4 1 0,5-2 0,0-1 4,0-2 1,-3 0 0,4 3 0,2-2-218,2-1 1,-3 0 0,-2 5-1,0-1 137,0 1 0,-4-5 0,6 0 1,1 1 41,2 2 0,0 2 1,-2 0-1,-2-1-8,3 1 0,-1-2 60,-2-3 0,-1-2 0,-3-4-90,5 1 0,1 5 0,0-3-92,-1 1 0,-1 2 0,6 4 0,-1 1 2,0 0 1,1 0-1,-3-1 193,-2 1 0,1 0 0,-4-1 1,-1 1-1,2 0-197,0-1 1,-5 1-1,2 0 1,-2-1 107,2 1 0,-3 0 0,4-1 0,-1 3 33,0 2 1,6-3-1,-3 4-79,0-4 1,-5-1-1,-5-1 85,4 1 1,6 0 62,-3-1 1,0-4-104,-5 0 0,1 0 0,4 5 0,3-1 0,6 1-25,1 0 1,4 0 0,-2-1 22,-4 1 0,5 0 0,-9-2 13,-2-3 1,5 3-11,-2-3 0,6-2 0,-6 2 12,2 1 1,1 2-9,-3 2 1,-2 4-4,-4 1 0,0 1-48,5-2 0,1-2 42,4 2 0,1 2 75,-1-1 0,0-3-35,1-7 1,-1 5-1,0-2 1,1 7-40,-1 2 0,5-2 0,0 4-88,-1 2 1,2-4 89,0 3 1,2-3-1,-6 2-27,-3-4 1,3 1 0,3-2 89,-2-1 0,4-2-37,-2-1 0,0 5 6,-4-1-33,-1 1-10,0 1 3,7-5 38,1 5 57,7-6-183,6 6-775,2-5-73,6 11 212,0-4 625,0 25 0,0-8 0,0 16 0</inkml:trace>
  <inkml:trace contextRef="#ctx0" brushRef="#br0" timeOffset="550">588-243 6278,'-8'-16'839,"-6"7"-734,-9 6 1,-4 4-23,-1 4 0,-6 6 1,1 5-1,1-3-120,2 0 1,1-1 0,0 3 0,1-3 0,-1 0-18,1-3 0,-1-1 0,0 3 45,1-1 1,-1-5 0,0 2 0,1 1 16,-1 0 1,5-3 77,0 5 0,0-2 1,-3 4-5,3 3 1,5-3 0,10 12 0,2-5 0,7 5 4,0 2 1,8-2-1,5 3-38,5 3 0,1 2 0,-5-4-35,0 1 1,1 4 0,1 3 0,1 0 22,2 4 0,5 3 1,-3 3-1,1 2-94,4-2 0,-6-6 0,1-4-7,0-1 1,-4-1-1,7-4 1,1 2 18,2 1 0,-3-6-243,0-8 1,-5-7-155,5-3 0,0 1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51.689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359 595 8644,'-8'-22'-327,"1"0"1,6 3 0,-4-5 294,-4-3 0,-4-2 29,-2 1 1,3-1 0,-1-1-56,-1-4 1,1 9-1,-9-4 1,-1 2-23,1 0 0,0-2 0,-4 2 44,2 4 0,5-3 0,-3 5 0,1-1-43,4-3 0,3 7-251,4-1-287,4 13 581,6-1 1,12 15 0,4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52.027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430 0 8112,'-8'30'23,"-6"4"1,-8-10 0,-12 1-94,-4-3 1,-3-2 0,-2 0-1,0-7-1289,0-5 1156,0-3 0,-7 1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43.253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430 0 6217,'16'0'910,"-3"8"-905,-13 7 0,-7-4 95,-2 8 0,-12 0 0,-6 8-27,-5-3 1,4-3-1,4-7 1,-2-1-13,-1-4 1,-1 4-1,-1-4-91,0 4 1,-4 1-21,-1 1-343,1-1-11,4 0 0,9 2 186,5 3 0,7-9 0,8 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23T05:17:40.517"/>
    </inkml:context>
    <inkml:brush xml:id="br0">
      <inkml:brushProperty name="width" value="0.36286" units="cm"/>
      <inkml:brushProperty name="height" value="0.36286" units="cm"/>
      <inkml:brushProperty name="color" value="#ED331F"/>
    </inkml:brush>
  </inkml:definitions>
  <inkml:trace contextRef="#ctx0" brushRef="#br0">3137 445 7060,'7'-23'-107,"-6"9"1,-4 1 90,-16 4 0,-10-10 0,-12-2-6,3 4 1,3-3 0,6 11 31,1-4 1,4-1-1,0 0 1,-2 1 0,-1 2-5,-1 1 1,-1 2-1,0-3-2,1 1 0,-1 6 0,-1-4 0,-2 1 1,-3 4 5,-2 2 0,4-4 1,-4 0-1,1 0-30,-1-1 1,0 3 0,-4-5-1,1 0 50,1 0 0,-4 3 0,8-3 0,-2 0-9,-3 0 1,0 3-1,1-2 1,0 0-4,0 4 0,-1-3 0,-2 1 1,3 0-8,-1-1 1,-5 4-1,7-3 1,-2 4 10,2 1 0,-3 0 0,4 0-46,1 0 0,-6-5 0,4 0 1,-3 2-1,-1 1 10,4 2 1,-2-4 0,5-1 0,0 2 13,0 1 1,-3-3 0,3 1 0,0 0 0,0 3 0,-3 1 1,3 0-1,0 0 19,0 0 0,1 0 0,6 0 0,-1 0-5,0 0 0,-4 0 1,0 0-1,1 0 1,1 0 1,3 0 0,-1 0-1,1 1-16,-1 4 0,0-3 0,1 2-42,-1-2 1,5-2 0,0 0-53,-1 0 1,-9 0 146,-4 0 0,3 0 0,0 2-38,0 2 0,5-2-13,-4 3 0,4-4-146,2-1-334,5 0 290,9 0 0,8 7 0,6 1 1</inkml:trace>
  <inkml:trace contextRef="#ctx0" brushRef="#br0" timeOffset="736">631-271 7302,'-24'14'7,"0"0"0,3-4 0,-6-1 0,-3 2 0,0 2 0,0 0 0,1-2 19,0-1 1,1-1-1,-3 4 1,0-2-41,-3-1 0,-1-1 1,3 4 17,-1-4 1,-5 7-1,4-5-20,2 1 0,7-6 5,1 4 7,13-7-14,-2 9 55,13-10 253,0 11-228,0-12 0,13 12 0,6-3-41,7 2 0,4-2 0,2-1 21,1 3 0,0-4 0,-2 1-77,2 2 1,-1-3 0,5 0 0,-2 0-1,-2-1-32,2-1 83,-5-1 1,7-4 1,-4 4 1,-3-3 0,4 4 19,-4 0-522,-14-4-279,-3 11 467,-13-12 126,0 18 1,0-9 0,0 11 0</inkml:trace>
  <inkml:trace contextRef="#ctx0" brushRef="#br0" timeOffset="2339">-128 631 6801,'24'21'18,"-1"-4"1,3-3 0,1 2 0,3 0 18,4 0 1,-4-1 0,3-1-1,-3 0 1,1 1 0,1-1 0,1-1-1,0-2-33,2-2 1,0 1 0,5 3 0,-3-2 41,-2-2 0,5-4 1,-2 5 0,3 1 0,-3-3 0,1 0 1,0-2-1,3-1 15,1 1 0,0-3 0,0 5 0,0 0-26,0 0 1,1 0-1,2 3 1,2-1-32,-2 1 1,4-3-1,-1 1 1,0 1-45,1-2 1,4 3 0,-3-5 0,-1 1 32,-2-1 1,2-1 0,-3-5 0,-1 0-34,-1 0 1,0 0 0,1 0-1,0 0 41,-5 0 1,5 0-1,-6 2 1,0 1 6,1 2 0,1-1 0,1-2-3,0 3 1,-5-2-1,0 5 1,2 0-33,1 0 1,-3-3 0,-1 2-1,0 1 1,-2-1-3,0-1 0,3 1 0,-5-4-22,-1 1 0,-2 1 0,-1-5 0,0 0 48,-1 0 1,6 0 0,-1 0 34,-1 0 0,5-1 28,1-4 0,-2-1-47,3-4 0,-12-1 0,1 6-12,-1 2 1,-9 1-11,1 2-54,-6 0 27,14 0 30,-18 0 12,4 0-17,-13 0 31,-13-6 3,4 4 0,-18-10-13,3 2 0,6 2-2,-1-1 0,-6-6-12,-13-4 0,-2-10 1,2 6 4,4 2 1,-6-3-1,2 2 1,3-1-12,3 4 1,2 3 0,-2 2 0,-1 0-69,1-1 1,2 6 0,1-1 20,0-1 0,6 5-293,-1 1 46,6-3 196,4 7 0,15-1 0,14 8-246,7 2 326,-1 2 1,12 4-1,-3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4ADF0-3E57-46AD-9B39-5000CCCDB0AE}" type="datetimeFigureOut">
              <a:rPr lang="en-US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7A07-741E-4668-88FA-7521993937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7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1E65-B0D6-4553-ABC1-24DD2B1B58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1E65-B0D6-4553-ABC1-24DD2B1B58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29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1E65-B0D6-4553-ABC1-24DD2B1B58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0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1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67A07-741E-4668-88FA-752199393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1E65-B0D6-4553-ABC1-24DD2B1B58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81E65-B0D6-4553-ABC1-24DD2B1B58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0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chart" Target="../charts/chart1.xml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chart" Target="../charts/chart3.xml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4" Type="http://schemas.openxmlformats.org/officeDocument/2006/relationships/image" Target="../media/image19.png"/><Relationship Id="rId20" Type="http://schemas.openxmlformats.org/officeDocument/2006/relationships/image" Target="../media/image12.png"/><Relationship Id="rId21" Type="http://schemas.openxmlformats.org/officeDocument/2006/relationships/customXml" Target="../ink/ink8.xml"/><Relationship Id="rId22" Type="http://schemas.openxmlformats.org/officeDocument/2006/relationships/image" Target="../media/image13.png"/><Relationship Id="rId23" Type="http://schemas.openxmlformats.org/officeDocument/2006/relationships/customXml" Target="../ink/ink9.xml"/><Relationship Id="rId24" Type="http://schemas.openxmlformats.org/officeDocument/2006/relationships/image" Target="../media/image14.png"/><Relationship Id="rId25" Type="http://schemas.openxmlformats.org/officeDocument/2006/relationships/customXml" Target="../ink/ink10.xml"/><Relationship Id="rId26" Type="http://schemas.openxmlformats.org/officeDocument/2006/relationships/image" Target="../media/image15.png"/><Relationship Id="rId27" Type="http://schemas.openxmlformats.org/officeDocument/2006/relationships/customXml" Target="../ink/ink11.xml"/><Relationship Id="rId28" Type="http://schemas.openxmlformats.org/officeDocument/2006/relationships/image" Target="../media/image16.png"/><Relationship Id="rId29" Type="http://schemas.openxmlformats.org/officeDocument/2006/relationships/customXml" Target="../ink/ink12.xml"/><Relationship Id="rId30" Type="http://schemas.openxmlformats.org/officeDocument/2006/relationships/image" Target="../media/image17.png"/><Relationship Id="rId31" Type="http://schemas.openxmlformats.org/officeDocument/2006/relationships/customXml" Target="../ink/ink13.xml"/><Relationship Id="rId32" Type="http://schemas.openxmlformats.org/officeDocument/2006/relationships/image" Target="../media/image18.png"/><Relationship Id="rId10" Type="http://schemas.openxmlformats.org/officeDocument/2006/relationships/image" Target="../media/image7.png"/><Relationship Id="rId11" Type="http://schemas.openxmlformats.org/officeDocument/2006/relationships/customXml" Target="../ink/ink3.xml"/><Relationship Id="rId12" Type="http://schemas.openxmlformats.org/officeDocument/2006/relationships/image" Target="../media/image8.png"/><Relationship Id="rId13" Type="http://schemas.openxmlformats.org/officeDocument/2006/relationships/customXml" Target="../ink/ink4.xml"/><Relationship Id="rId14" Type="http://schemas.openxmlformats.org/officeDocument/2006/relationships/image" Target="../media/image9.png"/><Relationship Id="rId15" Type="http://schemas.openxmlformats.org/officeDocument/2006/relationships/customXml" Target="../ink/ink5.xml"/><Relationship Id="rId16" Type="http://schemas.openxmlformats.org/officeDocument/2006/relationships/image" Target="../media/image10.png"/><Relationship Id="rId17" Type="http://schemas.openxmlformats.org/officeDocument/2006/relationships/customXml" Target="../ink/ink6.xml"/><Relationship Id="rId18" Type="http://schemas.openxmlformats.org/officeDocument/2006/relationships/image" Target="../media/image11.png"/><Relationship Id="rId19" Type="http://schemas.openxmlformats.org/officeDocument/2006/relationships/customXml" Target="../ink/ink7.xml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tiff"/><Relationship Id="rId5" Type="http://schemas.openxmlformats.org/officeDocument/2006/relationships/customXml" Target="../ink/ink1.xml"/><Relationship Id="rId8" Type="http://schemas.openxmlformats.org/officeDocument/2006/relationships/image" Target="../media/image6.png"/><Relationship Id="rId9" Type="http://schemas.openxmlformats.org/officeDocument/2006/relationships/customXml" Target="../ink/ink2.xml"/><Relationship Id="rId33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customXml" Target="../ink/ink17.xml"/><Relationship Id="rId13" Type="http://schemas.openxmlformats.org/officeDocument/2006/relationships/image" Target="../media/image6.emf"/><Relationship Id="rId14" Type="http://schemas.openxmlformats.org/officeDocument/2006/relationships/customXml" Target="../ink/ink18.xml"/><Relationship Id="rId15" Type="http://schemas.openxmlformats.org/officeDocument/2006/relationships/image" Target="../media/image7.emf"/><Relationship Id="rId16" Type="http://schemas.openxmlformats.org/officeDocument/2006/relationships/customXml" Target="../ink/ink19.xml"/><Relationship Id="rId17" Type="http://schemas.openxmlformats.org/officeDocument/2006/relationships/image" Target="../media/image8.emf"/><Relationship Id="rId18" Type="http://schemas.openxmlformats.org/officeDocument/2006/relationships/customXml" Target="../ink/ink20.xml"/><Relationship Id="rId19" Type="http://schemas.openxmlformats.org/officeDocument/2006/relationships/image" Target="../media/image9.emf"/><Relationship Id="rId20" Type="http://schemas.openxmlformats.org/officeDocument/2006/relationships/customXml" Target="../ink/ink21.xml"/><Relationship Id="rId21" Type="http://schemas.openxmlformats.org/officeDocument/2006/relationships/image" Target="../media/image10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customXml" Target="../ink/ink15.xml"/><Relationship Id="rId7" Type="http://schemas.openxmlformats.org/officeDocument/2006/relationships/image" Target="../media/image4.png"/><Relationship Id="rId8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tiff"/><Relationship Id="rId5" Type="http://schemas.openxmlformats.org/officeDocument/2006/relationships/image" Target="../media/image2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tiff"/><Relationship Id="rId5" Type="http://schemas.openxmlformats.org/officeDocument/2006/relationships/image" Target="../media/image2.tif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2.tiff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3194" y="0"/>
            <a:ext cx="5058806" cy="61102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9665284" cy="3565525"/>
          </a:xfrm>
        </p:spPr>
        <p:txBody>
          <a:bodyPr>
            <a:noAutofit/>
          </a:bodyPr>
          <a:lstStyle/>
          <a:p>
            <a:pPr algn="l"/>
            <a:r>
              <a:rPr lang="x-none" sz="5400" dirty="0" smtClean="0">
                <a:solidFill>
                  <a:schemeClr val="tx1"/>
                </a:solidFill>
              </a:rPr>
              <a:t>Janus</a:t>
            </a:r>
            <a:r>
              <a:rPr lang="en-US" sz="5400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5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x-none" sz="4400" dirty="0">
                <a:solidFill>
                  <a:schemeClr val="tx1"/>
                </a:solidFill>
              </a:rPr>
              <a:t>Consolidating Concurrency Control and C</a:t>
            </a:r>
            <a:r>
              <a:rPr lang="en-US" sz="4400" dirty="0">
                <a:solidFill>
                  <a:schemeClr val="tx1"/>
                </a:solidFill>
              </a:rPr>
              <a:t>o</a:t>
            </a:r>
            <a:r>
              <a:rPr lang="x-none" sz="4400" dirty="0">
                <a:solidFill>
                  <a:schemeClr val="tx1"/>
                </a:solidFill>
              </a:rPr>
              <a:t>nsensus for Commits under Conflicts</a:t>
            </a:r>
            <a:endParaRPr lang="x-none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08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sz="2800" b="1" cap="none" dirty="0">
                <a:solidFill>
                  <a:srgbClr val="7030A0"/>
                </a:solidFill>
              </a:rPr>
              <a:t>Shuai Mu,</a:t>
            </a:r>
            <a:r>
              <a:rPr lang="x-none" sz="2800" b="1" cap="none" dirty="0">
                <a:solidFill>
                  <a:schemeClr val="tx1"/>
                </a:solidFill>
              </a:rPr>
              <a:t> Lamont Nelson, Wyatt Lloyd, Jinyang Li</a:t>
            </a:r>
            <a:endParaRPr lang="en-US" sz="2800" b="1" cap="none" dirty="0">
              <a:solidFill>
                <a:schemeClr val="tx1"/>
              </a:solidFill>
            </a:endParaRPr>
          </a:p>
          <a:p>
            <a:endParaRPr lang="en-US" sz="2800" b="1" cap="none" dirty="0">
              <a:solidFill>
                <a:schemeClr val="tx1"/>
              </a:solidFill>
            </a:endParaRPr>
          </a:p>
          <a:p>
            <a:r>
              <a:rPr lang="en-US" sz="2800" b="1" cap="none" dirty="0">
                <a:solidFill>
                  <a:schemeClr val="bg1">
                    <a:lumMod val="50000"/>
                  </a:schemeClr>
                </a:solidFill>
              </a:rPr>
              <a:t>New York University, University of Southern California</a:t>
            </a:r>
            <a:endParaRPr lang="x-none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8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85"/>
    </mc:Choice>
    <mc:Fallback xmlns="">
      <p:transition spd="slow" advTm="5268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/>
          <p:nvPr/>
        </p:nvCxnSpPr>
        <p:spPr>
          <a:xfrm flipV="1">
            <a:off x="-136478" y="3942696"/>
            <a:ext cx="12583236" cy="23639"/>
          </a:xfrm>
          <a:prstGeom prst="line">
            <a:avLst/>
          </a:prstGeom>
          <a:ln w="1143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112" y="24027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onflicts: Commit in 2 Wide-Area RTT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5360" y="2713487"/>
            <a:ext cx="10527792" cy="992663"/>
            <a:chOff x="975360" y="3073679"/>
            <a:chExt cx="10527792" cy="992663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975360" y="3291841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n 6"/>
            <p:cNvSpPr/>
            <p:nvPr/>
          </p:nvSpPr>
          <p:spPr>
            <a:xfrm>
              <a:off x="975360" y="3073679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975360" y="3882784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an 6"/>
            <p:cNvSpPr/>
            <p:nvPr/>
          </p:nvSpPr>
          <p:spPr>
            <a:xfrm>
              <a:off x="975360" y="3664622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5360" y="4275785"/>
            <a:ext cx="10527792" cy="992663"/>
            <a:chOff x="975360" y="4848477"/>
            <a:chExt cx="10527792" cy="992663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975360" y="5066639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n 6"/>
            <p:cNvSpPr/>
            <p:nvPr/>
          </p:nvSpPr>
          <p:spPr>
            <a:xfrm>
              <a:off x="975360" y="4848477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V="1">
              <a:off x="975360" y="5657582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n 6"/>
            <p:cNvSpPr/>
            <p:nvPr/>
          </p:nvSpPr>
          <p:spPr>
            <a:xfrm>
              <a:off x="975360" y="5439420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 flipV="1">
            <a:off x="975360" y="1896809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28280" y="1896809"/>
            <a:ext cx="1163977" cy="1625783"/>
            <a:chOff x="2528280" y="2055833"/>
            <a:chExt cx="1163977" cy="1625783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657261" y="2055833"/>
              <a:ext cx="946056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528280" y="2055833"/>
              <a:ext cx="1163977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301270" y="1896809"/>
            <a:ext cx="1891315" cy="3170779"/>
            <a:chOff x="2301270" y="2055833"/>
            <a:chExt cx="1891315" cy="3170779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2417762" y="2055833"/>
              <a:ext cx="1717156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301270" y="2055833"/>
              <a:ext cx="1891315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826628" y="1909804"/>
            <a:ext cx="860672" cy="1617522"/>
            <a:chOff x="3826628" y="2068828"/>
            <a:chExt cx="860672" cy="161752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3826628" y="2068828"/>
              <a:ext cx="527713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3923040" y="2097866"/>
              <a:ext cx="764260" cy="15884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54341" y="1925174"/>
            <a:ext cx="1540359" cy="3164289"/>
            <a:chOff x="4354341" y="2084198"/>
            <a:chExt cx="1540359" cy="3164289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4354341" y="2084198"/>
              <a:ext cx="1221581" cy="25733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4424743" y="2084198"/>
              <a:ext cx="1469957" cy="31642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ounded Rectangle 222"/>
          <p:cNvSpPr/>
          <p:nvPr/>
        </p:nvSpPr>
        <p:spPr>
          <a:xfrm>
            <a:off x="1144738" y="116509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Pre-accept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 rot="18900000">
            <a:off x="-85775" y="3056029"/>
            <a:ext cx="10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California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0" name="Rectangle 229"/>
          <p:cNvSpPr/>
          <p:nvPr/>
        </p:nvSpPr>
        <p:spPr>
          <a:xfrm rot="18900000">
            <a:off x="-67177" y="4546488"/>
            <a:ext cx="106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n>
                  <a:solidFill>
                    <a:sysClr val="windowText" lastClr="000000"/>
                  </a:solidFill>
                </a:ln>
              </a:rPr>
              <a:t>New York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6582287" y="1885847"/>
            <a:ext cx="1891315" cy="3170779"/>
            <a:chOff x="1992302" y="2055833"/>
            <a:chExt cx="1232117" cy="3170779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224216" y="2055833"/>
              <a:ext cx="616318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140190" y="2055833"/>
              <a:ext cx="758285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068192" y="2055833"/>
              <a:ext cx="1118659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992302" y="2055833"/>
              <a:ext cx="1232117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58"/>
          <p:cNvSpPr/>
          <p:nvPr/>
        </p:nvSpPr>
        <p:spPr>
          <a:xfrm>
            <a:off x="1956181" y="175739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614905" y="2737865"/>
            <a:ext cx="257050" cy="921210"/>
            <a:chOff x="3614905" y="2896889"/>
            <a:chExt cx="257050" cy="921210"/>
          </a:xfrm>
        </p:grpSpPr>
        <p:sp>
          <p:nvSpPr>
            <p:cNvPr id="48" name="矩形 58"/>
            <p:cNvSpPr/>
            <p:nvPr/>
          </p:nvSpPr>
          <p:spPr>
            <a:xfrm>
              <a:off x="3614905" y="289688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矩形 58"/>
            <p:cNvSpPr/>
            <p:nvPr/>
          </p:nvSpPr>
          <p:spPr>
            <a:xfrm>
              <a:off x="3705528" y="349805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47985" y="4307826"/>
            <a:ext cx="240975" cy="942406"/>
            <a:chOff x="4147985" y="4466850"/>
            <a:chExt cx="240975" cy="942406"/>
          </a:xfrm>
        </p:grpSpPr>
        <p:sp>
          <p:nvSpPr>
            <p:cNvPr id="50" name="矩形 58"/>
            <p:cNvSpPr/>
            <p:nvPr/>
          </p:nvSpPr>
          <p:spPr>
            <a:xfrm>
              <a:off x="4147985" y="4466850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8"/>
            <p:cNvSpPr/>
            <p:nvPr/>
          </p:nvSpPr>
          <p:spPr>
            <a:xfrm>
              <a:off x="4222533" y="5089216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44370" y="1532845"/>
            <a:ext cx="493540" cy="320040"/>
            <a:chOff x="4344370" y="1691869"/>
            <a:chExt cx="493540" cy="320040"/>
          </a:xfrm>
        </p:grpSpPr>
        <p:sp>
          <p:nvSpPr>
            <p:cNvPr id="53" name="矩形 58"/>
            <p:cNvSpPr/>
            <p:nvPr/>
          </p:nvSpPr>
          <p:spPr>
            <a:xfrm>
              <a:off x="4344370" y="169186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8"/>
            <p:cNvSpPr/>
            <p:nvPr/>
          </p:nvSpPr>
          <p:spPr>
            <a:xfrm>
              <a:off x="4671483" y="169186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6626718" y="1095110"/>
            <a:ext cx="1879584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26394" y="1359932"/>
            <a:ext cx="898576" cy="888046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 flipV="1">
            <a:off x="1013672" y="6140206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882" y="5637176"/>
            <a:ext cx="931088" cy="931088"/>
          </a:xfrm>
          <a:prstGeom prst="rect">
            <a:avLst/>
          </a:prstGeom>
        </p:spPr>
      </p:pic>
      <p:sp>
        <p:nvSpPr>
          <p:cNvPr id="61" name="矩形 58"/>
          <p:cNvSpPr/>
          <p:nvPr/>
        </p:nvSpPr>
        <p:spPr>
          <a:xfrm>
            <a:off x="1962789" y="5980186"/>
            <a:ext cx="320040" cy="320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V="1">
            <a:off x="2371211" y="4489375"/>
            <a:ext cx="739056" cy="1669413"/>
            <a:chOff x="1992302" y="2013093"/>
            <a:chExt cx="481466" cy="166941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49775" y="2043328"/>
              <a:ext cx="323993" cy="6013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65311" y="2013094"/>
              <a:ext cx="299523" cy="74326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030540" y="2013093"/>
              <a:ext cx="238478" cy="106029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992302" y="2055831"/>
              <a:ext cx="224539" cy="162667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795974" y="4360612"/>
            <a:ext cx="268133" cy="900216"/>
            <a:chOff x="2795974" y="4519636"/>
            <a:chExt cx="268133" cy="900216"/>
          </a:xfrm>
        </p:grpSpPr>
        <p:sp>
          <p:nvSpPr>
            <p:cNvPr id="72" name="矩形 58"/>
            <p:cNvSpPr/>
            <p:nvPr/>
          </p:nvSpPr>
          <p:spPr>
            <a:xfrm>
              <a:off x="2795974" y="4519636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73" name="矩形 58"/>
            <p:cNvSpPr/>
            <p:nvPr/>
          </p:nvSpPr>
          <p:spPr>
            <a:xfrm>
              <a:off x="2897680" y="5099812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8347770" y="1909804"/>
            <a:ext cx="2068072" cy="3179659"/>
            <a:chOff x="2749237" y="2064255"/>
            <a:chExt cx="1665499" cy="3179659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2749237" y="2064255"/>
              <a:ext cx="424988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2826881" y="2093293"/>
              <a:ext cx="615488" cy="15884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74225" y="2079625"/>
              <a:ext cx="983787" cy="25733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230922" y="2079625"/>
              <a:ext cx="1183814" cy="31642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ounded Rectangle 106"/>
          <p:cNvSpPr/>
          <p:nvPr/>
        </p:nvSpPr>
        <p:spPr>
          <a:xfrm>
            <a:off x="9486273" y="114343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Commit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377844" y="1345780"/>
            <a:ext cx="729825" cy="507357"/>
            <a:chOff x="5377844" y="1504804"/>
            <a:chExt cx="729825" cy="507357"/>
          </a:xfrm>
        </p:grpSpPr>
        <p:grpSp>
          <p:nvGrpSpPr>
            <p:cNvPr id="34" name="Group 33"/>
            <p:cNvGrpSpPr/>
            <p:nvPr/>
          </p:nvGrpSpPr>
          <p:grpSpPr>
            <a:xfrm>
              <a:off x="5377844" y="1687949"/>
              <a:ext cx="729825" cy="324212"/>
              <a:chOff x="5377844" y="1687949"/>
              <a:chExt cx="729825" cy="32421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377844" y="1691869"/>
                <a:ext cx="332854" cy="320292"/>
                <a:chOff x="5377844" y="1691869"/>
                <a:chExt cx="332854" cy="320292"/>
              </a:xfrm>
            </p:grpSpPr>
            <p:sp>
              <p:nvSpPr>
                <p:cNvPr id="55" name="矩形 58"/>
                <p:cNvSpPr/>
                <p:nvPr/>
              </p:nvSpPr>
              <p:spPr>
                <a:xfrm>
                  <a:off x="5544271" y="169186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矩形 58"/>
                <p:cNvSpPr/>
                <p:nvPr/>
              </p:nvSpPr>
              <p:spPr>
                <a:xfrm>
                  <a:off x="5377844" y="169212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774815" y="1687949"/>
                <a:ext cx="332854" cy="320292"/>
                <a:chOff x="5774815" y="1687949"/>
                <a:chExt cx="332854" cy="320292"/>
              </a:xfrm>
            </p:grpSpPr>
            <p:sp>
              <p:nvSpPr>
                <p:cNvPr id="86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7" name="Arc 36"/>
            <p:cNvSpPr/>
            <p:nvPr/>
          </p:nvSpPr>
          <p:spPr>
            <a:xfrm>
              <a:off x="5447702" y="1510558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/>
            <p:cNvSpPr/>
            <p:nvPr/>
          </p:nvSpPr>
          <p:spPr>
            <a:xfrm>
              <a:off x="5856337" y="1504804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21507" y="2542940"/>
            <a:ext cx="917649" cy="2674371"/>
            <a:chOff x="7921507" y="2701964"/>
            <a:chExt cx="917649" cy="2674371"/>
          </a:xfrm>
        </p:grpSpPr>
        <p:grpSp>
          <p:nvGrpSpPr>
            <p:cNvPr id="35" name="Group 34"/>
            <p:cNvGrpSpPr/>
            <p:nvPr/>
          </p:nvGrpSpPr>
          <p:grpSpPr>
            <a:xfrm>
              <a:off x="7921507" y="2887556"/>
              <a:ext cx="917649" cy="2488779"/>
              <a:chOff x="7921507" y="2887556"/>
              <a:chExt cx="917649" cy="2488779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7921507" y="2887556"/>
                <a:ext cx="332854" cy="320292"/>
                <a:chOff x="5774815" y="1687949"/>
                <a:chExt cx="332854" cy="320292"/>
              </a:xfrm>
            </p:grpSpPr>
            <p:sp>
              <p:nvSpPr>
                <p:cNvPr id="91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8052656" y="3517622"/>
                <a:ext cx="332854" cy="320292"/>
                <a:chOff x="5774815" y="1687949"/>
                <a:chExt cx="332854" cy="320292"/>
              </a:xfrm>
            </p:grpSpPr>
            <p:sp>
              <p:nvSpPr>
                <p:cNvPr id="94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8473200" y="4468065"/>
                <a:ext cx="332854" cy="320292"/>
                <a:chOff x="5774815" y="1687949"/>
                <a:chExt cx="332854" cy="320292"/>
              </a:xfrm>
            </p:grpSpPr>
            <p:sp>
              <p:nvSpPr>
                <p:cNvPr id="97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8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8506302" y="5056043"/>
                <a:ext cx="332854" cy="320292"/>
                <a:chOff x="5774815" y="1687949"/>
                <a:chExt cx="332854" cy="320292"/>
              </a:xfrm>
            </p:grpSpPr>
            <p:sp>
              <p:nvSpPr>
                <p:cNvPr id="100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1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22" name="Arc 121"/>
            <p:cNvSpPr/>
            <p:nvPr/>
          </p:nvSpPr>
          <p:spPr>
            <a:xfrm>
              <a:off x="8003377" y="2701964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/>
            <p:cNvSpPr/>
            <p:nvPr/>
          </p:nvSpPr>
          <p:spPr>
            <a:xfrm>
              <a:off x="8130998" y="3331189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/>
            <p:cNvSpPr/>
            <p:nvPr/>
          </p:nvSpPr>
          <p:spPr>
            <a:xfrm>
              <a:off x="8551256" y="4285427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/>
            <p:cNvSpPr/>
            <p:nvPr/>
          </p:nvSpPr>
          <p:spPr>
            <a:xfrm>
              <a:off x="8587604" y="4867424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28122" y="1340871"/>
            <a:ext cx="818540" cy="628237"/>
            <a:chOff x="6028122" y="1499895"/>
            <a:chExt cx="818540" cy="628237"/>
          </a:xfrm>
        </p:grpSpPr>
        <p:sp>
          <p:nvSpPr>
            <p:cNvPr id="108" name="TextBox 107"/>
            <p:cNvSpPr txBox="1"/>
            <p:nvPr/>
          </p:nvSpPr>
          <p:spPr>
            <a:xfrm>
              <a:off x="6028122" y="160491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∪</a:t>
              </a:r>
              <a:endParaRPr lang="en-US" sz="2800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513808" y="1499895"/>
              <a:ext cx="332854" cy="505884"/>
              <a:chOff x="8073907" y="2854364"/>
              <a:chExt cx="332854" cy="505884"/>
            </a:xfrm>
          </p:grpSpPr>
          <p:sp>
            <p:nvSpPr>
              <p:cNvPr id="109" name="矩形 58"/>
              <p:cNvSpPr/>
              <p:nvPr/>
            </p:nvSpPr>
            <p:spPr>
              <a:xfrm>
                <a:off x="8240334" y="3039956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矩形 58"/>
              <p:cNvSpPr/>
              <p:nvPr/>
            </p:nvSpPr>
            <p:spPr>
              <a:xfrm>
                <a:off x="8073907" y="3040208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Arc 110"/>
              <p:cNvSpPr/>
              <p:nvPr/>
            </p:nvSpPr>
            <p:spPr>
              <a:xfrm>
                <a:off x="8155777" y="2854364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05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83"/>
    </mc:Choice>
    <mc:Fallback xmlns="">
      <p:transition spd="slow" advTm="68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57" grpId="0"/>
      <p:bldP spid="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/>
          <p:nvPr/>
        </p:nvCxnSpPr>
        <p:spPr>
          <a:xfrm flipV="1">
            <a:off x="-136478" y="3942696"/>
            <a:ext cx="12583236" cy="23639"/>
          </a:xfrm>
          <a:prstGeom prst="line">
            <a:avLst/>
          </a:prstGeom>
          <a:ln w="1143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112" y="24027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onflicts: Commit in 2 Wide-Area Round Trips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5360" y="2713487"/>
            <a:ext cx="10527792" cy="992663"/>
            <a:chOff x="975360" y="3073679"/>
            <a:chExt cx="10527792" cy="992663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975360" y="3291841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n 6"/>
            <p:cNvSpPr/>
            <p:nvPr/>
          </p:nvSpPr>
          <p:spPr>
            <a:xfrm>
              <a:off x="975360" y="3073679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975360" y="3882784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an 6"/>
            <p:cNvSpPr/>
            <p:nvPr/>
          </p:nvSpPr>
          <p:spPr>
            <a:xfrm>
              <a:off x="975360" y="3664622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5360" y="4275785"/>
            <a:ext cx="10527792" cy="992663"/>
            <a:chOff x="975360" y="4848477"/>
            <a:chExt cx="10527792" cy="992663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975360" y="5066639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n 6"/>
            <p:cNvSpPr/>
            <p:nvPr/>
          </p:nvSpPr>
          <p:spPr>
            <a:xfrm>
              <a:off x="975360" y="4848477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V="1">
              <a:off x="975360" y="5657582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n 6"/>
            <p:cNvSpPr/>
            <p:nvPr/>
          </p:nvSpPr>
          <p:spPr>
            <a:xfrm>
              <a:off x="975360" y="5439420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 flipV="1">
            <a:off x="975360" y="1896809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/>
          <p:cNvSpPr/>
          <p:nvPr/>
        </p:nvSpPr>
        <p:spPr>
          <a:xfrm>
            <a:off x="1144738" y="116509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Pre-accept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 rot="18900000">
            <a:off x="-85775" y="3056029"/>
            <a:ext cx="10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California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0" name="Rectangle 229"/>
          <p:cNvSpPr/>
          <p:nvPr/>
        </p:nvSpPr>
        <p:spPr>
          <a:xfrm rot="18900000">
            <a:off x="-67177" y="4546488"/>
            <a:ext cx="106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n>
                  <a:solidFill>
                    <a:sysClr val="windowText" lastClr="000000"/>
                  </a:solidFill>
                </a:ln>
              </a:rPr>
              <a:t>New York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矩形 58"/>
          <p:cNvSpPr/>
          <p:nvPr/>
        </p:nvSpPr>
        <p:spPr>
          <a:xfrm>
            <a:off x="1956181" y="175739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314412" y="6366690"/>
            <a:ext cx="493540" cy="320040"/>
            <a:chOff x="4344370" y="1691869"/>
            <a:chExt cx="493540" cy="320040"/>
          </a:xfrm>
        </p:grpSpPr>
        <p:sp>
          <p:nvSpPr>
            <p:cNvPr id="53" name="矩形 58"/>
            <p:cNvSpPr/>
            <p:nvPr/>
          </p:nvSpPr>
          <p:spPr>
            <a:xfrm>
              <a:off x="4344370" y="1691869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8"/>
            <p:cNvSpPr/>
            <p:nvPr/>
          </p:nvSpPr>
          <p:spPr>
            <a:xfrm>
              <a:off x="4671483" y="1691869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6173073" y="1144706"/>
            <a:ext cx="1879584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26394" y="1359932"/>
            <a:ext cx="898576" cy="888046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 flipV="1">
            <a:off x="1013672" y="6140206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882" y="5637176"/>
            <a:ext cx="931088" cy="931088"/>
          </a:xfrm>
          <a:prstGeom prst="rect">
            <a:avLst/>
          </a:prstGeom>
        </p:spPr>
      </p:pic>
      <p:sp>
        <p:nvSpPr>
          <p:cNvPr id="61" name="矩形 58"/>
          <p:cNvSpPr/>
          <p:nvPr/>
        </p:nvSpPr>
        <p:spPr>
          <a:xfrm>
            <a:off x="1962789" y="5980186"/>
            <a:ext cx="320040" cy="320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flipV="1">
            <a:off x="2528280" y="4522043"/>
            <a:ext cx="1163977" cy="1625783"/>
            <a:chOff x="2528280" y="2055833"/>
            <a:chExt cx="1163977" cy="1625783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657261" y="2055833"/>
              <a:ext cx="946056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528280" y="2055833"/>
              <a:ext cx="1163977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V="1">
            <a:off x="2301270" y="2977047"/>
            <a:ext cx="1891315" cy="3170779"/>
            <a:chOff x="2301270" y="2055833"/>
            <a:chExt cx="1891315" cy="3170779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2417762" y="2055833"/>
              <a:ext cx="1717156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301270" y="2055833"/>
              <a:ext cx="1891315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flipV="1">
            <a:off x="3826628" y="4517309"/>
            <a:ext cx="860672" cy="1617522"/>
            <a:chOff x="3826628" y="2068828"/>
            <a:chExt cx="860672" cy="161752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3826628" y="2068828"/>
              <a:ext cx="527713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3923040" y="2097866"/>
              <a:ext cx="764260" cy="15884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V="1">
            <a:off x="4354341" y="2955172"/>
            <a:ext cx="1540359" cy="3164289"/>
            <a:chOff x="4354341" y="2084198"/>
            <a:chExt cx="1540359" cy="3164289"/>
          </a:xfrm>
        </p:grpSpPr>
        <p:cxnSp>
          <p:nvCxnSpPr>
            <p:cNvPr id="181" name="Straight Connector 180"/>
            <p:cNvCxnSpPr/>
            <p:nvPr/>
          </p:nvCxnSpPr>
          <p:spPr>
            <a:xfrm flipH="1">
              <a:off x="4354341" y="2084198"/>
              <a:ext cx="1221581" cy="25733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4424743" y="2084198"/>
              <a:ext cx="1469957" cy="31642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 flipV="1">
            <a:off x="6582287" y="2988009"/>
            <a:ext cx="1891315" cy="3170779"/>
            <a:chOff x="1992302" y="2055833"/>
            <a:chExt cx="1232117" cy="3170779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224216" y="2055833"/>
              <a:ext cx="616318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140190" y="2055833"/>
              <a:ext cx="758285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068192" y="2055833"/>
              <a:ext cx="1118659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992302" y="2055833"/>
              <a:ext cx="1232117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3614905" y="4385560"/>
            <a:ext cx="257050" cy="921210"/>
            <a:chOff x="3614905" y="2896889"/>
            <a:chExt cx="257050" cy="921210"/>
          </a:xfrm>
        </p:grpSpPr>
        <p:sp>
          <p:nvSpPr>
            <p:cNvPr id="48" name="矩形 58"/>
            <p:cNvSpPr/>
            <p:nvPr/>
          </p:nvSpPr>
          <p:spPr>
            <a:xfrm>
              <a:off x="3614905" y="2896889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矩形 58"/>
            <p:cNvSpPr/>
            <p:nvPr/>
          </p:nvSpPr>
          <p:spPr>
            <a:xfrm>
              <a:off x="3705528" y="3498059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flipV="1">
            <a:off x="4147985" y="2794403"/>
            <a:ext cx="240975" cy="942406"/>
            <a:chOff x="4147985" y="4466850"/>
            <a:chExt cx="240975" cy="942406"/>
          </a:xfrm>
        </p:grpSpPr>
        <p:sp>
          <p:nvSpPr>
            <p:cNvPr id="50" name="矩形 58"/>
            <p:cNvSpPr/>
            <p:nvPr/>
          </p:nvSpPr>
          <p:spPr>
            <a:xfrm>
              <a:off x="4147985" y="4466850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8"/>
            <p:cNvSpPr/>
            <p:nvPr/>
          </p:nvSpPr>
          <p:spPr>
            <a:xfrm>
              <a:off x="4222533" y="5089216"/>
              <a:ext cx="166427" cy="32004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371211" y="1885847"/>
            <a:ext cx="739056" cy="1669413"/>
            <a:chOff x="1992302" y="2013093"/>
            <a:chExt cx="481466" cy="166941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49775" y="2043328"/>
              <a:ext cx="323993" cy="6013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65311" y="2013094"/>
              <a:ext cx="299523" cy="743261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030540" y="2013093"/>
              <a:ext cx="238478" cy="106029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992302" y="2055831"/>
              <a:ext cx="224539" cy="1626675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flipV="1">
            <a:off x="2795974" y="2783807"/>
            <a:ext cx="268133" cy="900216"/>
            <a:chOff x="2795974" y="4519636"/>
            <a:chExt cx="268133" cy="900216"/>
          </a:xfrm>
        </p:grpSpPr>
        <p:sp>
          <p:nvSpPr>
            <p:cNvPr id="72" name="矩形 58"/>
            <p:cNvSpPr/>
            <p:nvPr/>
          </p:nvSpPr>
          <p:spPr>
            <a:xfrm>
              <a:off x="2795974" y="4519636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73" name="矩形 58"/>
            <p:cNvSpPr/>
            <p:nvPr/>
          </p:nvSpPr>
          <p:spPr>
            <a:xfrm>
              <a:off x="2897680" y="5099812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 flipV="1">
            <a:off x="8347770" y="2955172"/>
            <a:ext cx="2068072" cy="3179659"/>
            <a:chOff x="2749237" y="2064255"/>
            <a:chExt cx="1665499" cy="3179659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2749237" y="2064255"/>
              <a:ext cx="424988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2826881" y="2093293"/>
              <a:ext cx="615488" cy="15884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74225" y="2079625"/>
              <a:ext cx="983787" cy="25733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230922" y="2079625"/>
              <a:ext cx="1183814" cy="31642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ounded Rectangle 106"/>
          <p:cNvSpPr/>
          <p:nvPr/>
        </p:nvSpPr>
        <p:spPr>
          <a:xfrm>
            <a:off x="9486273" y="114343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Commit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47886" y="6199050"/>
            <a:ext cx="729825" cy="507810"/>
            <a:chOff x="5347886" y="6179172"/>
            <a:chExt cx="729825" cy="507810"/>
          </a:xfrm>
        </p:grpSpPr>
        <p:grpSp>
          <p:nvGrpSpPr>
            <p:cNvPr id="34" name="Group 33"/>
            <p:cNvGrpSpPr/>
            <p:nvPr/>
          </p:nvGrpSpPr>
          <p:grpSpPr>
            <a:xfrm>
              <a:off x="5347886" y="6362770"/>
              <a:ext cx="729825" cy="324212"/>
              <a:chOff x="5377844" y="1687949"/>
              <a:chExt cx="729825" cy="32421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377844" y="1691869"/>
                <a:ext cx="332854" cy="320292"/>
                <a:chOff x="5377844" y="1691869"/>
                <a:chExt cx="332854" cy="320292"/>
              </a:xfrm>
            </p:grpSpPr>
            <p:sp>
              <p:nvSpPr>
                <p:cNvPr id="55" name="矩形 58"/>
                <p:cNvSpPr/>
                <p:nvPr/>
              </p:nvSpPr>
              <p:spPr>
                <a:xfrm>
                  <a:off x="5544271" y="1691869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矩形 58"/>
                <p:cNvSpPr/>
                <p:nvPr/>
              </p:nvSpPr>
              <p:spPr>
                <a:xfrm>
                  <a:off x="5377844" y="1692121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774815" y="1687949"/>
                <a:ext cx="332854" cy="320292"/>
                <a:chOff x="5774815" y="1687949"/>
                <a:chExt cx="332854" cy="320292"/>
              </a:xfrm>
            </p:grpSpPr>
            <p:sp>
              <p:nvSpPr>
                <p:cNvPr id="86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08" name="Arc 107"/>
            <p:cNvSpPr/>
            <p:nvPr/>
          </p:nvSpPr>
          <p:spPr>
            <a:xfrm>
              <a:off x="5417341" y="6179172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/>
            <p:cNvSpPr/>
            <p:nvPr/>
          </p:nvSpPr>
          <p:spPr>
            <a:xfrm>
              <a:off x="5823275" y="6181911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27915" y="6205155"/>
            <a:ext cx="817361" cy="617583"/>
            <a:chOff x="6027915" y="6185277"/>
            <a:chExt cx="817361" cy="617583"/>
          </a:xfrm>
        </p:grpSpPr>
        <p:grpSp>
          <p:nvGrpSpPr>
            <p:cNvPr id="6" name="Group 5"/>
            <p:cNvGrpSpPr/>
            <p:nvPr/>
          </p:nvGrpSpPr>
          <p:grpSpPr>
            <a:xfrm>
              <a:off x="6027915" y="6279640"/>
              <a:ext cx="817361" cy="523220"/>
              <a:chOff x="6027915" y="6279640"/>
              <a:chExt cx="817361" cy="52322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027915" y="6279640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∪</a:t>
                </a:r>
                <a:endParaRPr lang="en-US" sz="2800" b="1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512422" y="6362518"/>
                <a:ext cx="332854" cy="320292"/>
                <a:chOff x="6453333" y="6388929"/>
                <a:chExt cx="332854" cy="320292"/>
              </a:xfrm>
            </p:grpSpPr>
            <p:sp>
              <p:nvSpPr>
                <p:cNvPr id="88" name="矩形 58"/>
                <p:cNvSpPr/>
                <p:nvPr/>
              </p:nvSpPr>
              <p:spPr>
                <a:xfrm flipV="1">
                  <a:off x="6619760" y="6389181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矩形 58"/>
                <p:cNvSpPr/>
                <p:nvPr/>
              </p:nvSpPr>
              <p:spPr>
                <a:xfrm flipV="1">
                  <a:off x="6453333" y="6388929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0" name="Arc 109"/>
            <p:cNvSpPr/>
            <p:nvPr/>
          </p:nvSpPr>
          <p:spPr>
            <a:xfrm>
              <a:off x="6587804" y="6185277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21507" y="2645930"/>
            <a:ext cx="917649" cy="2670173"/>
            <a:chOff x="7921507" y="2804954"/>
            <a:chExt cx="917649" cy="2670173"/>
          </a:xfrm>
        </p:grpSpPr>
        <p:grpSp>
          <p:nvGrpSpPr>
            <p:cNvPr id="11" name="Group 10"/>
            <p:cNvGrpSpPr/>
            <p:nvPr/>
          </p:nvGrpSpPr>
          <p:grpSpPr>
            <a:xfrm>
              <a:off x="7921507" y="2986348"/>
              <a:ext cx="917649" cy="2488779"/>
              <a:chOff x="7921507" y="2986348"/>
              <a:chExt cx="917649" cy="2488779"/>
            </a:xfrm>
          </p:grpSpPr>
          <p:grpSp>
            <p:nvGrpSpPr>
              <p:cNvPr id="35" name="Group 34"/>
              <p:cNvGrpSpPr/>
              <p:nvPr/>
            </p:nvGrpSpPr>
            <p:grpSpPr>
              <a:xfrm flipV="1">
                <a:off x="7921507" y="2986348"/>
                <a:ext cx="917649" cy="2488779"/>
                <a:chOff x="7921507" y="2887556"/>
                <a:chExt cx="917649" cy="2488779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7921507" y="2887556"/>
                  <a:ext cx="332854" cy="320292"/>
                  <a:chOff x="5774815" y="1687949"/>
                  <a:chExt cx="332854" cy="320292"/>
                </a:xfrm>
              </p:grpSpPr>
              <p:sp>
                <p:nvSpPr>
                  <p:cNvPr id="91" name="矩形 58"/>
                  <p:cNvSpPr/>
                  <p:nvPr/>
                </p:nvSpPr>
                <p:spPr>
                  <a:xfrm>
                    <a:off x="5941242" y="1687949"/>
                    <a:ext cx="166427" cy="32004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" name="矩形 58"/>
                  <p:cNvSpPr/>
                  <p:nvPr/>
                </p:nvSpPr>
                <p:spPr>
                  <a:xfrm>
                    <a:off x="5774815" y="1688201"/>
                    <a:ext cx="166427" cy="32004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8052656" y="3517622"/>
                  <a:ext cx="332854" cy="320292"/>
                  <a:chOff x="5774815" y="1687949"/>
                  <a:chExt cx="332854" cy="320292"/>
                </a:xfrm>
              </p:grpSpPr>
              <p:sp>
                <p:nvSpPr>
                  <p:cNvPr id="94" name="矩形 58"/>
                  <p:cNvSpPr/>
                  <p:nvPr/>
                </p:nvSpPr>
                <p:spPr>
                  <a:xfrm>
                    <a:off x="5941242" y="1687949"/>
                    <a:ext cx="166427" cy="32004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5" name="矩形 58"/>
                  <p:cNvSpPr/>
                  <p:nvPr/>
                </p:nvSpPr>
                <p:spPr>
                  <a:xfrm>
                    <a:off x="5774815" y="1688201"/>
                    <a:ext cx="166427" cy="32004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8473200" y="4468065"/>
                  <a:ext cx="332854" cy="320292"/>
                  <a:chOff x="5774815" y="1687949"/>
                  <a:chExt cx="332854" cy="320292"/>
                </a:xfrm>
              </p:grpSpPr>
              <p:sp>
                <p:nvSpPr>
                  <p:cNvPr id="97" name="矩形 58"/>
                  <p:cNvSpPr/>
                  <p:nvPr/>
                </p:nvSpPr>
                <p:spPr>
                  <a:xfrm>
                    <a:off x="5941242" y="1687949"/>
                    <a:ext cx="166427" cy="32004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8" name="矩形 58"/>
                  <p:cNvSpPr/>
                  <p:nvPr/>
                </p:nvSpPr>
                <p:spPr>
                  <a:xfrm>
                    <a:off x="5774815" y="1688201"/>
                    <a:ext cx="166427" cy="32004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8506302" y="5056043"/>
                  <a:ext cx="332854" cy="320292"/>
                  <a:chOff x="5774815" y="1687949"/>
                  <a:chExt cx="332854" cy="320292"/>
                </a:xfrm>
              </p:grpSpPr>
              <p:sp>
                <p:nvSpPr>
                  <p:cNvPr id="100" name="矩形 58"/>
                  <p:cNvSpPr/>
                  <p:nvPr/>
                </p:nvSpPr>
                <p:spPr>
                  <a:xfrm>
                    <a:off x="5941242" y="1687949"/>
                    <a:ext cx="166427" cy="320040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 58"/>
                  <p:cNvSpPr/>
                  <p:nvPr/>
                </p:nvSpPr>
                <p:spPr>
                  <a:xfrm>
                    <a:off x="5774815" y="1688201"/>
                    <a:ext cx="166427" cy="320040"/>
                  </a:xfrm>
                  <a:prstGeom prst="rect">
                    <a:avLst/>
                  </a:prstGeom>
                  <a:solidFill>
                    <a:srgbClr val="0070C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sp>
            <p:nvSpPr>
              <p:cNvPr id="111" name="Arc 110"/>
              <p:cNvSpPr/>
              <p:nvPr/>
            </p:nvSpPr>
            <p:spPr>
              <a:xfrm>
                <a:off x="8001521" y="4973941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/>
              <p:cNvSpPr/>
              <p:nvPr/>
            </p:nvSpPr>
            <p:spPr>
              <a:xfrm>
                <a:off x="8150522" y="4343110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Arc 112"/>
            <p:cNvSpPr/>
            <p:nvPr/>
          </p:nvSpPr>
          <p:spPr>
            <a:xfrm>
              <a:off x="8560570" y="3395958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8597834" y="2804954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23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183"/>
    </mc:Choice>
    <mc:Fallback xmlns="">
      <p:transition advTm="68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/>
          <p:nvPr/>
        </p:nvCxnSpPr>
        <p:spPr>
          <a:xfrm flipV="1">
            <a:off x="-136478" y="3942696"/>
            <a:ext cx="12583236" cy="23639"/>
          </a:xfrm>
          <a:prstGeom prst="line">
            <a:avLst/>
          </a:prstGeom>
          <a:ln w="1143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112" y="24027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onflicts: Commit in 2 Wide-Area Round Trip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5360" y="2713487"/>
            <a:ext cx="10527792" cy="992663"/>
            <a:chOff x="975360" y="3073679"/>
            <a:chExt cx="10527792" cy="992663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975360" y="3291841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n 6"/>
            <p:cNvSpPr/>
            <p:nvPr/>
          </p:nvSpPr>
          <p:spPr>
            <a:xfrm>
              <a:off x="975360" y="3073679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975360" y="3882784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an 6"/>
            <p:cNvSpPr/>
            <p:nvPr/>
          </p:nvSpPr>
          <p:spPr>
            <a:xfrm>
              <a:off x="975360" y="3664622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5360" y="4275785"/>
            <a:ext cx="10527792" cy="992663"/>
            <a:chOff x="975360" y="4848477"/>
            <a:chExt cx="10527792" cy="992663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975360" y="5066639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n 6"/>
            <p:cNvSpPr/>
            <p:nvPr/>
          </p:nvSpPr>
          <p:spPr>
            <a:xfrm>
              <a:off x="975360" y="4848477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V="1">
              <a:off x="975360" y="5657582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n 6"/>
            <p:cNvSpPr/>
            <p:nvPr/>
          </p:nvSpPr>
          <p:spPr>
            <a:xfrm>
              <a:off x="975360" y="5439420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 flipV="1">
            <a:off x="975360" y="1896809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 rot="18900000">
            <a:off x="-85775" y="3056029"/>
            <a:ext cx="10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California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0" name="Rectangle 229"/>
          <p:cNvSpPr/>
          <p:nvPr/>
        </p:nvSpPr>
        <p:spPr>
          <a:xfrm rot="18900000">
            <a:off x="-67177" y="4546488"/>
            <a:ext cx="106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n>
                  <a:solidFill>
                    <a:sysClr val="windowText" lastClr="000000"/>
                  </a:solidFill>
                </a:ln>
              </a:rPr>
              <a:t>New York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013672" y="6140206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4546070" y="1897677"/>
            <a:ext cx="1891315" cy="3170779"/>
            <a:chOff x="1992302" y="2055833"/>
            <a:chExt cx="1232117" cy="3170779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224216" y="2055833"/>
              <a:ext cx="616318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140190" y="2055833"/>
              <a:ext cx="758285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068192" y="2055833"/>
              <a:ext cx="1118659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992302" y="2055833"/>
              <a:ext cx="1232117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491043" y="1913244"/>
            <a:ext cx="860671" cy="1617522"/>
            <a:chOff x="2749237" y="2064255"/>
            <a:chExt cx="693132" cy="1617522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2749237" y="2064255"/>
              <a:ext cx="424988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2826881" y="2093293"/>
              <a:ext cx="615488" cy="15884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ounded Rectangle 106"/>
          <p:cNvSpPr/>
          <p:nvPr/>
        </p:nvSpPr>
        <p:spPr>
          <a:xfrm>
            <a:off x="3083956" y="1305475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Commit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20796" y="2590407"/>
            <a:ext cx="332854" cy="485977"/>
            <a:chOff x="2220796" y="2749431"/>
            <a:chExt cx="332854" cy="485977"/>
          </a:xfrm>
        </p:grpSpPr>
        <p:grpSp>
          <p:nvGrpSpPr>
            <p:cNvPr id="99" name="Group 98"/>
            <p:cNvGrpSpPr/>
            <p:nvPr/>
          </p:nvGrpSpPr>
          <p:grpSpPr>
            <a:xfrm flipV="1">
              <a:off x="2220796" y="2915116"/>
              <a:ext cx="332854" cy="320292"/>
              <a:chOff x="5774815" y="1687949"/>
              <a:chExt cx="332854" cy="320292"/>
            </a:xfrm>
          </p:grpSpPr>
          <p:sp>
            <p:nvSpPr>
              <p:cNvPr id="100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" name="Arc 122"/>
            <p:cNvSpPr/>
            <p:nvPr/>
          </p:nvSpPr>
          <p:spPr>
            <a:xfrm>
              <a:off x="2294608" y="2749431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9016" y="2574816"/>
            <a:ext cx="332854" cy="505264"/>
            <a:chOff x="2809016" y="2733840"/>
            <a:chExt cx="332854" cy="505264"/>
          </a:xfrm>
        </p:grpSpPr>
        <p:grpSp>
          <p:nvGrpSpPr>
            <p:cNvPr id="117" name="Group 116"/>
            <p:cNvGrpSpPr/>
            <p:nvPr/>
          </p:nvGrpSpPr>
          <p:grpSpPr>
            <a:xfrm rot="10800000" flipV="1">
              <a:off x="2809016" y="2918812"/>
              <a:ext cx="332854" cy="320292"/>
              <a:chOff x="5774815" y="1687949"/>
              <a:chExt cx="332854" cy="320292"/>
            </a:xfrm>
          </p:grpSpPr>
          <p:sp>
            <p:nvSpPr>
              <p:cNvPr id="118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Arc 123"/>
            <p:cNvSpPr/>
            <p:nvPr/>
          </p:nvSpPr>
          <p:spPr>
            <a:xfrm>
              <a:off x="2869747" y="2733840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02595" y="3167132"/>
            <a:ext cx="332854" cy="497230"/>
            <a:chOff x="2502595" y="3326156"/>
            <a:chExt cx="332854" cy="497230"/>
          </a:xfrm>
        </p:grpSpPr>
        <p:grpSp>
          <p:nvGrpSpPr>
            <p:cNvPr id="96" name="Group 95"/>
            <p:cNvGrpSpPr/>
            <p:nvPr/>
          </p:nvGrpSpPr>
          <p:grpSpPr>
            <a:xfrm flipV="1">
              <a:off x="2502595" y="3503094"/>
              <a:ext cx="332854" cy="320292"/>
              <a:chOff x="5774815" y="1687949"/>
              <a:chExt cx="332854" cy="320292"/>
            </a:xfrm>
          </p:grpSpPr>
          <p:sp>
            <p:nvSpPr>
              <p:cNvPr id="97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7" name="Arc 126"/>
            <p:cNvSpPr/>
            <p:nvPr/>
          </p:nvSpPr>
          <p:spPr>
            <a:xfrm>
              <a:off x="2575150" y="3326156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23917" y="3183578"/>
            <a:ext cx="332854" cy="484705"/>
            <a:chOff x="2809016" y="3342602"/>
            <a:chExt cx="332854" cy="484705"/>
          </a:xfrm>
        </p:grpSpPr>
        <p:grpSp>
          <p:nvGrpSpPr>
            <p:cNvPr id="120" name="Group 119"/>
            <p:cNvGrpSpPr/>
            <p:nvPr/>
          </p:nvGrpSpPr>
          <p:grpSpPr>
            <a:xfrm rot="10800000" flipV="1">
              <a:off x="2809016" y="3507015"/>
              <a:ext cx="332854" cy="320292"/>
              <a:chOff x="5774815" y="1687949"/>
              <a:chExt cx="332854" cy="320292"/>
            </a:xfrm>
          </p:grpSpPr>
          <p:sp>
            <p:nvSpPr>
              <p:cNvPr id="121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8" name="Arc 127"/>
            <p:cNvSpPr/>
            <p:nvPr/>
          </p:nvSpPr>
          <p:spPr>
            <a:xfrm>
              <a:off x="2886241" y="3342602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73786" y="4160756"/>
            <a:ext cx="332854" cy="507398"/>
            <a:chOff x="2173786" y="4325836"/>
            <a:chExt cx="332854" cy="507398"/>
          </a:xfrm>
        </p:grpSpPr>
        <p:grpSp>
          <p:nvGrpSpPr>
            <p:cNvPr id="111" name="Group 110"/>
            <p:cNvGrpSpPr/>
            <p:nvPr/>
          </p:nvGrpSpPr>
          <p:grpSpPr>
            <a:xfrm rot="10800000" flipV="1">
              <a:off x="2173786" y="4512942"/>
              <a:ext cx="332854" cy="320292"/>
              <a:chOff x="5774815" y="1687949"/>
              <a:chExt cx="332854" cy="320292"/>
            </a:xfrm>
          </p:grpSpPr>
          <p:sp>
            <p:nvSpPr>
              <p:cNvPr id="112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Arc 133"/>
            <p:cNvSpPr/>
            <p:nvPr/>
          </p:nvSpPr>
          <p:spPr>
            <a:xfrm>
              <a:off x="2258499" y="4325836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4583" y="4176943"/>
            <a:ext cx="332854" cy="504300"/>
            <a:chOff x="2774583" y="4329911"/>
            <a:chExt cx="332854" cy="504300"/>
          </a:xfrm>
        </p:grpSpPr>
        <p:grpSp>
          <p:nvGrpSpPr>
            <p:cNvPr id="85" name="Group 84"/>
            <p:cNvGrpSpPr/>
            <p:nvPr/>
          </p:nvGrpSpPr>
          <p:grpSpPr>
            <a:xfrm flipV="1">
              <a:off x="2774583" y="4513919"/>
              <a:ext cx="332854" cy="320292"/>
              <a:chOff x="5774815" y="1687949"/>
              <a:chExt cx="332854" cy="320292"/>
            </a:xfrm>
          </p:grpSpPr>
          <p:sp>
            <p:nvSpPr>
              <p:cNvPr id="88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5" name="Arc 134"/>
            <p:cNvSpPr/>
            <p:nvPr/>
          </p:nvSpPr>
          <p:spPr>
            <a:xfrm>
              <a:off x="2844153" y="4329911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8681" y="4752519"/>
            <a:ext cx="332854" cy="503838"/>
            <a:chOff x="2173786" y="4917599"/>
            <a:chExt cx="332854" cy="503838"/>
          </a:xfrm>
        </p:grpSpPr>
        <p:grpSp>
          <p:nvGrpSpPr>
            <p:cNvPr id="114" name="Group 113"/>
            <p:cNvGrpSpPr/>
            <p:nvPr/>
          </p:nvGrpSpPr>
          <p:grpSpPr>
            <a:xfrm rot="10800000" flipV="1">
              <a:off x="2173786" y="5101145"/>
              <a:ext cx="332854" cy="320292"/>
              <a:chOff x="5774815" y="1687949"/>
              <a:chExt cx="332854" cy="320292"/>
            </a:xfrm>
          </p:grpSpPr>
          <p:sp>
            <p:nvSpPr>
              <p:cNvPr id="115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6" name="Arc 135"/>
            <p:cNvSpPr/>
            <p:nvPr/>
          </p:nvSpPr>
          <p:spPr>
            <a:xfrm>
              <a:off x="2242620" y="4917599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9478" y="4764631"/>
            <a:ext cx="332854" cy="504815"/>
            <a:chOff x="2774583" y="4917599"/>
            <a:chExt cx="332854" cy="504815"/>
          </a:xfrm>
        </p:grpSpPr>
        <p:grpSp>
          <p:nvGrpSpPr>
            <p:cNvPr id="108" name="Group 107"/>
            <p:cNvGrpSpPr/>
            <p:nvPr/>
          </p:nvGrpSpPr>
          <p:grpSpPr>
            <a:xfrm flipV="1">
              <a:off x="2774583" y="5102122"/>
              <a:ext cx="332854" cy="320292"/>
              <a:chOff x="5774815" y="1687949"/>
              <a:chExt cx="332854" cy="320292"/>
            </a:xfrm>
          </p:grpSpPr>
          <p:sp>
            <p:nvSpPr>
              <p:cNvPr id="109" name="矩形 58"/>
              <p:cNvSpPr/>
              <p:nvPr/>
            </p:nvSpPr>
            <p:spPr>
              <a:xfrm>
                <a:off x="5941242" y="1687949"/>
                <a:ext cx="166427" cy="32004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矩形 58"/>
              <p:cNvSpPr/>
              <p:nvPr/>
            </p:nvSpPr>
            <p:spPr>
              <a:xfrm>
                <a:off x="5774815" y="1688201"/>
                <a:ext cx="166427" cy="32004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Arc 136"/>
            <p:cNvSpPr/>
            <p:nvPr/>
          </p:nvSpPr>
          <p:spPr>
            <a:xfrm>
              <a:off x="2860588" y="4917599"/>
              <a:ext cx="171098" cy="361718"/>
            </a:xfrm>
            <a:prstGeom prst="arc">
              <a:avLst>
                <a:gd name="adj1" fmla="val 10722433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1553962" y="979989"/>
            <a:ext cx="2518653" cy="886238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Merge Dependencies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43207" y="1243070"/>
            <a:ext cx="1879584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Accept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809326" y="2570054"/>
            <a:ext cx="677101" cy="2868089"/>
            <a:chOff x="3126708" y="2729078"/>
            <a:chExt cx="677101" cy="2868089"/>
          </a:xfrm>
        </p:grpSpPr>
        <p:grpSp>
          <p:nvGrpSpPr>
            <p:cNvPr id="14" name="Group 13"/>
            <p:cNvGrpSpPr/>
            <p:nvPr/>
          </p:nvGrpSpPr>
          <p:grpSpPr>
            <a:xfrm>
              <a:off x="3159744" y="2729078"/>
              <a:ext cx="332854" cy="684117"/>
              <a:chOff x="4890683" y="2709573"/>
              <a:chExt cx="332854" cy="684117"/>
            </a:xfrm>
          </p:grpSpPr>
          <p:grpSp>
            <p:nvGrpSpPr>
              <p:cNvPr id="129" name="Group 128"/>
              <p:cNvGrpSpPr/>
              <p:nvPr/>
            </p:nvGrpSpPr>
            <p:grpSpPr>
              <a:xfrm rot="10800000" flipV="1">
                <a:off x="4890683" y="2894545"/>
                <a:ext cx="332854" cy="320292"/>
                <a:chOff x="5774815" y="1687949"/>
                <a:chExt cx="332854" cy="320292"/>
              </a:xfrm>
            </p:grpSpPr>
            <p:sp>
              <p:nvSpPr>
                <p:cNvPr id="130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2" name="Arc 131"/>
              <p:cNvSpPr/>
              <p:nvPr/>
            </p:nvSpPr>
            <p:spPr>
              <a:xfrm>
                <a:off x="4951414" y="2709573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Arc 132"/>
              <p:cNvSpPr/>
              <p:nvPr/>
            </p:nvSpPr>
            <p:spPr>
              <a:xfrm rot="10800000">
                <a:off x="4978767" y="3031972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470955" y="3317611"/>
              <a:ext cx="332854" cy="684117"/>
              <a:chOff x="4890683" y="2709573"/>
              <a:chExt cx="332854" cy="684117"/>
            </a:xfrm>
          </p:grpSpPr>
          <p:grpSp>
            <p:nvGrpSpPr>
              <p:cNvPr id="141" name="Group 140"/>
              <p:cNvGrpSpPr/>
              <p:nvPr/>
            </p:nvGrpSpPr>
            <p:grpSpPr>
              <a:xfrm rot="10800000" flipV="1">
                <a:off x="4890683" y="2894545"/>
                <a:ext cx="332854" cy="320292"/>
                <a:chOff x="5774815" y="1687949"/>
                <a:chExt cx="332854" cy="320292"/>
              </a:xfrm>
            </p:grpSpPr>
            <p:sp>
              <p:nvSpPr>
                <p:cNvPr id="144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2" name="Arc 141"/>
              <p:cNvSpPr/>
              <p:nvPr/>
            </p:nvSpPr>
            <p:spPr>
              <a:xfrm>
                <a:off x="4951414" y="2709573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 rot="10800000">
                <a:off x="4978767" y="3031972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3126708" y="4324847"/>
              <a:ext cx="332854" cy="684117"/>
              <a:chOff x="4890683" y="2709573"/>
              <a:chExt cx="332854" cy="684117"/>
            </a:xfrm>
          </p:grpSpPr>
          <p:grpSp>
            <p:nvGrpSpPr>
              <p:cNvPr id="147" name="Group 146"/>
              <p:cNvGrpSpPr/>
              <p:nvPr/>
            </p:nvGrpSpPr>
            <p:grpSpPr>
              <a:xfrm rot="10800000" flipV="1">
                <a:off x="4890683" y="2894545"/>
                <a:ext cx="332854" cy="320292"/>
                <a:chOff x="5774815" y="1687949"/>
                <a:chExt cx="332854" cy="320292"/>
              </a:xfrm>
            </p:grpSpPr>
            <p:sp>
              <p:nvSpPr>
                <p:cNvPr id="150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8" name="Arc 147"/>
              <p:cNvSpPr/>
              <p:nvPr/>
            </p:nvSpPr>
            <p:spPr>
              <a:xfrm>
                <a:off x="4951414" y="2709573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 rot="10800000">
                <a:off x="4978767" y="3031972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418788" y="4913050"/>
              <a:ext cx="332854" cy="684117"/>
              <a:chOff x="4890683" y="2709573"/>
              <a:chExt cx="332854" cy="684117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 flipV="1">
                <a:off x="4890683" y="2894545"/>
                <a:ext cx="332854" cy="320292"/>
                <a:chOff x="5774815" y="1687949"/>
                <a:chExt cx="332854" cy="320292"/>
              </a:xfrm>
            </p:grpSpPr>
            <p:sp>
              <p:nvSpPr>
                <p:cNvPr id="156" name="矩形 58"/>
                <p:cNvSpPr/>
                <p:nvPr/>
              </p:nvSpPr>
              <p:spPr>
                <a:xfrm>
                  <a:off x="5941242" y="1687949"/>
                  <a:ext cx="166427" cy="32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" name="矩形 58"/>
                <p:cNvSpPr/>
                <p:nvPr/>
              </p:nvSpPr>
              <p:spPr>
                <a:xfrm>
                  <a:off x="5774815" y="1688201"/>
                  <a:ext cx="166427" cy="320040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4" name="Arc 153"/>
              <p:cNvSpPr/>
              <p:nvPr/>
            </p:nvSpPr>
            <p:spPr>
              <a:xfrm>
                <a:off x="4951414" y="2709573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Arc 154"/>
              <p:cNvSpPr/>
              <p:nvPr/>
            </p:nvSpPr>
            <p:spPr>
              <a:xfrm rot="10800000">
                <a:off x="4978767" y="3031972"/>
                <a:ext cx="171098" cy="361718"/>
              </a:xfrm>
              <a:prstGeom prst="arc">
                <a:avLst>
                  <a:gd name="adj1" fmla="val 10722433"/>
                  <a:gd name="adj2" fmla="val 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8" name="Rounded Rectangle 157"/>
          <p:cNvSpPr/>
          <p:nvPr/>
        </p:nvSpPr>
        <p:spPr>
          <a:xfrm>
            <a:off x="5805737" y="1027149"/>
            <a:ext cx="2518653" cy="886238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Deterministically</a:t>
            </a:r>
          </a:p>
          <a:p>
            <a:pPr algn="ctr"/>
            <a:r>
              <a:rPr lang="en-US" sz="24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Order Cycles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907277" y="2716990"/>
            <a:ext cx="2608260" cy="968979"/>
            <a:chOff x="5907277" y="2876014"/>
            <a:chExt cx="2608260" cy="968979"/>
          </a:xfrm>
        </p:grpSpPr>
        <p:sp>
          <p:nvSpPr>
            <p:cNvPr id="159" name="Rounded Rectangle 158"/>
            <p:cNvSpPr/>
            <p:nvPr/>
          </p:nvSpPr>
          <p:spPr>
            <a:xfrm>
              <a:off x="5907277" y="2876014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947968" y="3454910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7224408" y="2888865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7265436" y="3441055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410496" y="4296785"/>
            <a:ext cx="2608260" cy="968979"/>
            <a:chOff x="5907277" y="2876014"/>
            <a:chExt cx="2608260" cy="968979"/>
          </a:xfrm>
        </p:grpSpPr>
        <p:sp>
          <p:nvSpPr>
            <p:cNvPr id="171" name="Rounded Rectangle 170"/>
            <p:cNvSpPr/>
            <p:nvPr/>
          </p:nvSpPr>
          <p:spPr>
            <a:xfrm>
              <a:off x="5907277" y="2876014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947968" y="3454910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7224408" y="2888865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7265436" y="3441055"/>
              <a:ext cx="1250101" cy="390083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06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8183">
        <p14:prism/>
      </p:transition>
    </mc:Choice>
    <mc:Fallback xmlns="">
      <p:transition spd="slow" advTm="681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0.04817 1.11022E-1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04818 3.7037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4753 -4.44444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04753 3.33333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38" grpId="0"/>
      <p:bldP spid="1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133"/>
            <a:ext cx="10515600" cy="1325563"/>
          </a:xfrm>
        </p:spPr>
        <p:txBody>
          <a:bodyPr/>
          <a:lstStyle/>
          <a:p>
            <a:r>
              <a:rPr lang="en-US" dirty="0" smtClean="0"/>
              <a:t>Janus Achieves Fewer </a:t>
            </a:r>
            <a:r>
              <a:rPr lang="en-US" altLang="zh-CN" dirty="0" smtClean="0"/>
              <a:t>Wide-Area Round Trips and Commits Under Conflicts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conflicts: commit in 1 wide-area round trip</a:t>
            </a:r>
          </a:p>
          <a:p>
            <a:pPr lvl="1"/>
            <a:r>
              <a:rPr lang="en-US" dirty="0" smtClean="0"/>
              <a:t>Pre-accept sufficient to ensure same order under failures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onflicts: commit </a:t>
            </a:r>
            <a:r>
              <a:rPr lang="en-US" dirty="0"/>
              <a:t>in 2 wide-area </a:t>
            </a:r>
            <a:r>
              <a:rPr lang="en-US" dirty="0" smtClean="0"/>
              <a:t>round trips</a:t>
            </a:r>
            <a:endParaRPr lang="en-US" dirty="0"/>
          </a:p>
          <a:p>
            <a:pPr lvl="1"/>
            <a:r>
              <a:rPr lang="en-US" dirty="0"/>
              <a:t>Accept phase replicates dependencies to ensure same order under </a:t>
            </a:r>
            <a:r>
              <a:rPr lang="en-US" dirty="0" smtClean="0"/>
              <a:t>failures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533"/>
            <a:ext cx="10515600" cy="1325563"/>
          </a:xfrm>
        </p:spPr>
        <p:txBody>
          <a:bodyPr/>
          <a:lstStyle/>
          <a:p>
            <a:r>
              <a:rPr lang="en-US" dirty="0" smtClean="0"/>
              <a:t>Janus Paper Includes Many More Details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Full details of execution</a:t>
            </a:r>
          </a:p>
          <a:p>
            <a:pPr lvl="2"/>
            <a:endParaRPr lang="en-US" sz="2000" dirty="0"/>
          </a:p>
          <a:p>
            <a:r>
              <a:rPr lang="en-US" dirty="0" smtClean="0"/>
              <a:t>Quorum sizes </a:t>
            </a:r>
          </a:p>
          <a:p>
            <a:pPr lvl="2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ehavior under server failure</a:t>
            </a:r>
          </a:p>
          <a:p>
            <a:pPr lvl="2"/>
            <a:endParaRPr lang="en-US" dirty="0"/>
          </a:p>
          <a:p>
            <a:r>
              <a:rPr lang="en-US" dirty="0" smtClean="0"/>
              <a:t>Behavior under coordinator (client) failure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Design extensions to handle dynamic read &amp; write sets</a:t>
            </a:r>
          </a:p>
        </p:txBody>
      </p:sp>
    </p:spTree>
    <p:extLst>
      <p:ext uri="{BB962C8B-B14F-4D97-AF65-F5344CB8AC3E}">
        <p14:creationId xmlns:p14="http://schemas.microsoft.com/office/powerpoint/2010/main" val="12349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Throughput under conflicts</a:t>
            </a:r>
          </a:p>
          <a:p>
            <a:r>
              <a:rPr lang="en-US" sz="3200" dirty="0" smtClean="0"/>
              <a:t>Latency under conflicts</a:t>
            </a:r>
          </a:p>
          <a:p>
            <a:r>
              <a:rPr lang="en-US" sz="3200" dirty="0" smtClean="0"/>
              <a:t>Overhead when there are no conflicts?</a:t>
            </a:r>
            <a:endParaRPr lang="en-US" sz="3200" dirty="0"/>
          </a:p>
          <a:p>
            <a:r>
              <a:rPr lang="en-US" altLang="zh-CN" sz="3200" dirty="0" smtClean="0"/>
              <a:t>Baselines</a:t>
            </a:r>
            <a:endParaRPr lang="en-US" altLang="zh-CN" sz="3200" dirty="0"/>
          </a:p>
          <a:p>
            <a:pPr lvl="1"/>
            <a:r>
              <a:rPr lang="en-US" altLang="zh-CN" sz="2800" dirty="0" smtClean="0"/>
              <a:t>2PL (2PC) layered on top of </a:t>
            </a:r>
            <a:r>
              <a:rPr lang="en-US" altLang="zh-CN" sz="2800" dirty="0" err="1"/>
              <a:t>MultiPaxos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TAPIR [SOSP’15]</a:t>
            </a:r>
            <a:endParaRPr lang="en-US" altLang="zh-CN" sz="2800" dirty="0"/>
          </a:p>
          <a:p>
            <a:r>
              <a:rPr lang="en-US" sz="3200" dirty="0" smtClean="0"/>
              <a:t>Testbed: EC2 (Oregon, Ireland, Seoul)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624610" y="386557"/>
            <a:ext cx="7729190" cy="914400"/>
            <a:chOff x="2231405" y="4650527"/>
            <a:chExt cx="7729190" cy="914400"/>
          </a:xfrm>
        </p:grpSpPr>
        <p:pic>
          <p:nvPicPr>
            <p:cNvPr id="6" name="Picture 2" descr="https://encrypted-tbn1.gstatic.com/images?q=tbn:ANd9GcRydleo5pfkR0oAi3-Jk72Vk5jfgBN-6ET06fcVmNyNBvhPhx8ZRbnRm8Y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405" y="4650527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2"/>
            <p:cNvSpPr txBox="1"/>
            <p:nvPr/>
          </p:nvSpPr>
          <p:spPr>
            <a:xfrm>
              <a:off x="3063890" y="4923061"/>
              <a:ext cx="68967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https://github.com/NYU-NEWS/janus</a:t>
              </a:r>
              <a:endParaRPr lang="zh-CN" altLang="en-US" sz="3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361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8"/>
    </mc:Choice>
    <mc:Fallback xmlns="">
      <p:transition spd="slow" advTm="45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/>
          <p:nvPr/>
        </p:nvSpPr>
        <p:spPr>
          <a:xfrm>
            <a:off x="6472719" y="1434652"/>
            <a:ext cx="2741896" cy="3255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2"/>
          <p:cNvSpPr/>
          <p:nvPr/>
        </p:nvSpPr>
        <p:spPr>
          <a:xfrm>
            <a:off x="2619910" y="1434652"/>
            <a:ext cx="3852809" cy="3255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5" y="0"/>
            <a:ext cx="12063046" cy="1325563"/>
          </a:xfrm>
        </p:spPr>
        <p:txBody>
          <a:bodyPr/>
          <a:lstStyle/>
          <a:p>
            <a:r>
              <a:rPr lang="en-US" smtClean="0"/>
              <a:t>Janus Commits under Conflicts for High Throughput</a:t>
            </a:r>
            <a:endParaRPr 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396613"/>
              </p:ext>
            </p:extLst>
          </p:nvPr>
        </p:nvGraphicFramePr>
        <p:xfrm>
          <a:off x="1062487" y="121845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矩形标注 10"/>
          <p:cNvSpPr/>
          <p:nvPr/>
        </p:nvSpPr>
        <p:spPr>
          <a:xfrm>
            <a:off x="8804143" y="4417788"/>
            <a:ext cx="3176576" cy="1021116"/>
          </a:xfrm>
          <a:prstGeom prst="wedgeRectCallout">
            <a:avLst>
              <a:gd name="adj1" fmla="val -64801"/>
              <a:gd name="adj2" fmla="val -3633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Aborts due to conflicts at shards &amp; replicas</a:t>
            </a:r>
            <a:endParaRPr lang="zh-CN" altLang="en-US" sz="2400" dirty="0"/>
          </a:p>
        </p:txBody>
      </p:sp>
      <p:sp>
        <p:nvSpPr>
          <p:cNvPr id="7" name="矩形标注 10"/>
          <p:cNvSpPr/>
          <p:nvPr/>
        </p:nvSpPr>
        <p:spPr>
          <a:xfrm>
            <a:off x="9441401" y="3235856"/>
            <a:ext cx="2574753" cy="1021116"/>
          </a:xfrm>
          <a:prstGeom prst="wedgeRectCallout">
            <a:avLst>
              <a:gd name="adj1" fmla="val -64801"/>
              <a:gd name="adj2" fmla="val -3633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Aborts due to conflicts at shards</a:t>
            </a:r>
            <a:endParaRPr lang="zh-CN" altLang="en-US" sz="2400" dirty="0"/>
          </a:p>
        </p:txBody>
      </p:sp>
      <p:sp>
        <p:nvSpPr>
          <p:cNvPr id="11" name="矩形标注 10"/>
          <p:cNvSpPr/>
          <p:nvPr/>
        </p:nvSpPr>
        <p:spPr>
          <a:xfrm>
            <a:off x="9512793" y="1713276"/>
            <a:ext cx="1960840" cy="1021116"/>
          </a:xfrm>
          <a:prstGeom prst="wedgeRectCallout">
            <a:avLst>
              <a:gd name="adj1" fmla="val -64801"/>
              <a:gd name="adj2" fmla="val -3633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 </a:t>
            </a:r>
            <a:r>
              <a:rPr lang="en-US" altLang="zh-CN" sz="2400" dirty="0" smtClean="0"/>
              <a:t>aborts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700998" y="1697788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Janus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9130" y="3917348"/>
            <a:ext cx="89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Tapir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6905" y="2484144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5A5A5"/>
                </a:solidFill>
              </a:rPr>
              <a:t>2PL</a:t>
            </a:r>
            <a:endParaRPr lang="en-US" sz="2800" dirty="0">
              <a:solidFill>
                <a:srgbClr val="A5A5A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2704" y="6058245"/>
            <a:ext cx="1086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/>
              <a:t>TPC-C with </a:t>
            </a:r>
            <a:r>
              <a:rPr lang="en-US" altLang="zh-CN" sz="2200" dirty="0"/>
              <a:t>6 shards, 3-way </a:t>
            </a:r>
            <a:r>
              <a:rPr lang="en-US" altLang="zh-CN" sz="2200" dirty="0" smtClean="0"/>
              <a:t>geo-replicated </a:t>
            </a:r>
            <a:r>
              <a:rPr lang="en-US" altLang="zh-CN" sz="2200" dirty="0"/>
              <a:t>(9 total servers), </a:t>
            </a:r>
            <a:r>
              <a:rPr lang="en-US" altLang="zh-CN" sz="2200" dirty="0" smtClean="0"/>
              <a:t>1 warehouse</a:t>
            </a:r>
            <a:r>
              <a:rPr lang="en-US" altLang="zh-CN" sz="2200" b="1" dirty="0" smtClean="0"/>
              <a:t> </a:t>
            </a:r>
            <a:r>
              <a:rPr lang="en-US" altLang="zh-CN" sz="2200" dirty="0"/>
              <a:t>per shard.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1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08"/>
    </mc:Choice>
    <mc:Fallback xmlns="">
      <p:transition spd="slow" advTm="68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9" grpId="1" animBg="1"/>
      <p:bldP spid="5" grpId="0" animBg="1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"/>
          <p:cNvSpPr/>
          <p:nvPr/>
        </p:nvSpPr>
        <p:spPr>
          <a:xfrm>
            <a:off x="2962968" y="1758076"/>
            <a:ext cx="1909737" cy="3255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4946779" y="1758076"/>
            <a:ext cx="4390349" cy="3255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30029"/>
              </p:ext>
            </p:extLst>
          </p:nvPr>
        </p:nvGraphicFramePr>
        <p:xfrm>
          <a:off x="1371987" y="1574613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32" y="0"/>
            <a:ext cx="11353800" cy="1325563"/>
          </a:xfrm>
        </p:spPr>
        <p:txBody>
          <a:bodyPr/>
          <a:lstStyle/>
          <a:p>
            <a:r>
              <a:rPr lang="en-US" dirty="0" smtClean="0"/>
              <a:t>Janus Commits under Conflicts for Low Latency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30591" y="412548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Janus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5645" y="3385719"/>
            <a:ext cx="89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Tapir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2130" y="2512503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A5A5A5"/>
                </a:solidFill>
              </a:rPr>
              <a:t>2PL</a:t>
            </a:r>
            <a:endParaRPr lang="en-US" sz="2800" dirty="0">
              <a:solidFill>
                <a:srgbClr val="A5A5A5"/>
              </a:solidFill>
            </a:endParaRPr>
          </a:p>
        </p:txBody>
      </p:sp>
      <p:sp>
        <p:nvSpPr>
          <p:cNvPr id="12" name="矩形标注 10"/>
          <p:cNvSpPr/>
          <p:nvPr/>
        </p:nvSpPr>
        <p:spPr>
          <a:xfrm>
            <a:off x="731549" y="2498430"/>
            <a:ext cx="2743973" cy="1372747"/>
          </a:xfrm>
          <a:prstGeom prst="wedgeRectCallout">
            <a:avLst>
              <a:gd name="adj1" fmla="val 40049"/>
              <a:gd name="adj2" fmla="val 7515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 wide-area roundtrips</a:t>
            </a:r>
            <a:endParaRPr lang="en-US" altLang="zh-CN" sz="2400" dirty="0"/>
          </a:p>
        </p:txBody>
      </p:sp>
      <p:sp>
        <p:nvSpPr>
          <p:cNvPr id="13" name="矩形标注 10"/>
          <p:cNvSpPr/>
          <p:nvPr/>
        </p:nvSpPr>
        <p:spPr>
          <a:xfrm>
            <a:off x="0" y="4649282"/>
            <a:ext cx="2743973" cy="1372747"/>
          </a:xfrm>
          <a:prstGeom prst="wedgeRectCallout">
            <a:avLst>
              <a:gd name="adj1" fmla="val 67819"/>
              <a:gd name="adj2" fmla="val -4326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 wide-area roundtrip</a:t>
            </a:r>
            <a:endParaRPr lang="en-US" altLang="zh-CN" sz="2400" dirty="0"/>
          </a:p>
        </p:txBody>
      </p:sp>
      <p:sp>
        <p:nvSpPr>
          <p:cNvPr id="14" name="矩形标注 10"/>
          <p:cNvSpPr/>
          <p:nvPr/>
        </p:nvSpPr>
        <p:spPr>
          <a:xfrm>
            <a:off x="7564481" y="4385534"/>
            <a:ext cx="2743973" cy="1372747"/>
          </a:xfrm>
          <a:prstGeom prst="wedgeRectCallout">
            <a:avLst>
              <a:gd name="adj1" fmla="val -42026"/>
              <a:gd name="adj2" fmla="val -9754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2 wide-area roundtrips plus execution time</a:t>
            </a:r>
            <a:endParaRPr lang="zh-CN" altLang="en-US" sz="2400" dirty="0"/>
          </a:p>
        </p:txBody>
      </p:sp>
      <p:sp>
        <p:nvSpPr>
          <p:cNvPr id="15" name="矩形标注 10"/>
          <p:cNvSpPr/>
          <p:nvPr/>
        </p:nvSpPr>
        <p:spPr>
          <a:xfrm>
            <a:off x="8837320" y="1716620"/>
            <a:ext cx="2942267" cy="1372747"/>
          </a:xfrm>
          <a:prstGeom prst="wedgeRectCallout">
            <a:avLst>
              <a:gd name="adj1" fmla="val -112456"/>
              <a:gd name="adj2" fmla="val -1025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High latency due to retries after aborts</a:t>
            </a:r>
            <a:endParaRPr lang="en-US" altLang="zh-CN" sz="2400" dirty="0"/>
          </a:p>
        </p:txBody>
      </p:sp>
      <p:sp>
        <p:nvSpPr>
          <p:cNvPr id="16" name="Rectangle 15"/>
          <p:cNvSpPr/>
          <p:nvPr/>
        </p:nvSpPr>
        <p:spPr>
          <a:xfrm>
            <a:off x="732704" y="6058245"/>
            <a:ext cx="1086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/>
              <a:t>TPC-C with </a:t>
            </a:r>
            <a:r>
              <a:rPr lang="en-US" altLang="zh-CN" sz="2200" dirty="0"/>
              <a:t>6 shards, 3-way </a:t>
            </a:r>
            <a:r>
              <a:rPr lang="en-US" altLang="zh-CN" sz="2200" dirty="0" smtClean="0"/>
              <a:t>geo-replicated </a:t>
            </a:r>
            <a:r>
              <a:rPr lang="en-US" altLang="zh-CN" sz="2200" dirty="0"/>
              <a:t>(9 total servers), </a:t>
            </a:r>
            <a:r>
              <a:rPr lang="en-US" altLang="zh-CN" sz="2200" dirty="0" smtClean="0"/>
              <a:t>1 warehouse</a:t>
            </a:r>
            <a:r>
              <a:rPr lang="en-US" altLang="zh-CN" sz="2200" b="1" dirty="0" smtClean="0"/>
              <a:t> </a:t>
            </a:r>
            <a:r>
              <a:rPr lang="en-US" altLang="zh-CN" sz="2200" dirty="0"/>
              <a:t>per shard. </a:t>
            </a:r>
          </a:p>
        </p:txBody>
      </p:sp>
    </p:spTree>
    <p:extLst>
      <p:ext uri="{BB962C8B-B14F-4D97-AF65-F5344CB8AC3E}">
        <p14:creationId xmlns:p14="http://schemas.microsoft.com/office/powerpoint/2010/main" val="7625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563760" y="2067697"/>
            <a:ext cx="4374293" cy="3255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2"/>
          <p:cNvSpPr/>
          <p:nvPr/>
        </p:nvSpPr>
        <p:spPr>
          <a:xfrm>
            <a:off x="2438632" y="2067697"/>
            <a:ext cx="2125129" cy="3255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708" cy="1325563"/>
          </a:xfrm>
        </p:spPr>
        <p:txBody>
          <a:bodyPr/>
          <a:lstStyle/>
          <a:p>
            <a:r>
              <a:rPr lang="en-US" dirty="0" smtClean="0"/>
              <a:t>Small Throughput </a:t>
            </a:r>
            <a:r>
              <a:rPr lang="en-US" dirty="0"/>
              <a:t>O</a:t>
            </a:r>
            <a:r>
              <a:rPr lang="en-US" dirty="0" smtClean="0"/>
              <a:t>verhead under Few </a:t>
            </a:r>
            <a:r>
              <a:rPr lang="en-US" dirty="0"/>
              <a:t>C</a:t>
            </a:r>
            <a:r>
              <a:rPr lang="en-US" dirty="0" smtClean="0"/>
              <a:t>onflicts</a:t>
            </a:r>
            <a:endParaRPr 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88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矩形标注 10"/>
          <p:cNvSpPr/>
          <p:nvPr/>
        </p:nvSpPr>
        <p:spPr>
          <a:xfrm>
            <a:off x="2719207" y="1154849"/>
            <a:ext cx="4149426" cy="1038470"/>
          </a:xfrm>
          <a:prstGeom prst="wedgeRectCallout">
            <a:avLst>
              <a:gd name="adj1" fmla="val -38324"/>
              <a:gd name="adj2" fmla="val 9422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13% </a:t>
            </a:r>
            <a:r>
              <a:rPr lang="en-US" altLang="zh-CN" sz="2400" dirty="0"/>
              <a:t>overhead </a:t>
            </a:r>
          </a:p>
          <a:p>
            <a:pPr algn="ctr"/>
            <a:r>
              <a:rPr lang="en-US" altLang="zh-CN" sz="2400" dirty="0"/>
              <a:t>f</a:t>
            </a:r>
            <a:r>
              <a:rPr lang="en-US" altLang="zh-CN" sz="2400" dirty="0" smtClean="0"/>
              <a:t>rom tracking dependencies</a:t>
            </a:r>
            <a:endParaRPr lang="zh-CN" altLang="en-US" sz="2400" dirty="0"/>
          </a:p>
        </p:txBody>
      </p:sp>
      <p:sp>
        <p:nvSpPr>
          <p:cNvPr id="10" name="矩形标注 10"/>
          <p:cNvSpPr/>
          <p:nvPr/>
        </p:nvSpPr>
        <p:spPr>
          <a:xfrm>
            <a:off x="9373164" y="4531331"/>
            <a:ext cx="2711744" cy="1038470"/>
          </a:xfrm>
          <a:prstGeom prst="wedgeRectCallout">
            <a:avLst>
              <a:gd name="adj1" fmla="val -72902"/>
              <a:gd name="adj2" fmla="val 69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Overhead from retries </a:t>
            </a:r>
            <a:r>
              <a:rPr lang="en-US" altLang="zh-CN" sz="2400" smtClean="0"/>
              <a:t>after aborts</a:t>
            </a:r>
            <a:endParaRPr lang="zh-CN" altLang="en-US" sz="2400" dirty="0"/>
          </a:p>
        </p:txBody>
      </p:sp>
      <p:sp>
        <p:nvSpPr>
          <p:cNvPr id="11" name="矩形标注 10"/>
          <p:cNvSpPr/>
          <p:nvPr/>
        </p:nvSpPr>
        <p:spPr>
          <a:xfrm>
            <a:off x="8749641" y="2067697"/>
            <a:ext cx="3335268" cy="1562547"/>
          </a:xfrm>
          <a:prstGeom prst="wedgeRectCallout">
            <a:avLst>
              <a:gd name="adj1" fmla="val -57040"/>
              <a:gd name="adj2" fmla="val 6553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Overhead from accept phase + increased dependency tracking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59071" y="2435391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Janus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9070" y="3360663"/>
            <a:ext cx="898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Tapir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2704" y="6122040"/>
            <a:ext cx="1086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err="1" smtClean="0"/>
              <a:t>Microbenchmark</a:t>
            </a:r>
            <a:r>
              <a:rPr lang="en-US" altLang="zh-CN" sz="2200" dirty="0" smtClean="0"/>
              <a:t> with 3 shards</a:t>
            </a:r>
            <a:r>
              <a:rPr lang="en-US" altLang="zh-CN" sz="2200" dirty="0"/>
              <a:t>, 3-way </a:t>
            </a:r>
            <a:r>
              <a:rPr lang="en-US" altLang="zh-CN" sz="2200" dirty="0" smtClean="0"/>
              <a:t>replicated in a single data center (9 </a:t>
            </a:r>
            <a:r>
              <a:rPr lang="en-US" altLang="zh-CN" sz="2200" dirty="0"/>
              <a:t>total servers</a:t>
            </a:r>
            <a:r>
              <a:rPr lang="en-US" altLang="zh-CN" sz="2200" dirty="0" smtClean="0"/>
              <a:t>).</a:t>
            </a:r>
            <a:endParaRPr lang="en-US" altLang="zh-CN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4869712" y="-552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2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73"/>
    </mc:Choice>
    <mc:Fallback xmlns="">
      <p:transition spd="slow" advTm="770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21017"/>
              </p:ext>
            </p:extLst>
          </p:nvPr>
        </p:nvGraphicFramePr>
        <p:xfrm>
          <a:off x="1475354" y="1716095"/>
          <a:ext cx="9261757" cy="4149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3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3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56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667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101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RTT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Commit under Conflicts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Janus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[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OSDI’16]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Strict</a:t>
                      </a:r>
                      <a:r>
                        <a:rPr lang="en-US" sz="2400" baseline="0" dirty="0" smtClean="0"/>
                        <a:t>-</a:t>
                      </a:r>
                      <a:r>
                        <a:rPr lang="en-US" altLang="zh-CN" sz="2400" baseline="0" dirty="0" smtClean="0"/>
                        <a:t>Serial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/>
                        <a:t>Tapir </a:t>
                      </a:r>
                      <a:r>
                        <a:rPr lang="en-US" sz="2400" dirty="0" smtClean="0"/>
                        <a:t>[</a:t>
                      </a:r>
                      <a:r>
                        <a:rPr lang="en-US" altLang="zh-CN" sz="2400" dirty="0" smtClean="0"/>
                        <a:t>SOSP’15]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Strict</a:t>
                      </a:r>
                      <a:r>
                        <a:rPr lang="en-US" sz="2400" baseline="0" dirty="0" smtClean="0"/>
                        <a:t>-Serial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Rep.Commit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[</a:t>
                      </a:r>
                      <a:r>
                        <a:rPr lang="en-US" sz="2400" dirty="0" smtClean="0"/>
                        <a:t>VLDB’13]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Strict</a:t>
                      </a:r>
                      <a:r>
                        <a:rPr lang="en-US" sz="2400" baseline="0" dirty="0" smtClean="0"/>
                        <a:t>-Serial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0267963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Calvin</a:t>
                      </a:r>
                      <a:r>
                        <a:rPr lang="en-US" sz="2400" baseline="0" dirty="0" smtClean="0"/>
                        <a:t> [</a:t>
                      </a:r>
                      <a:r>
                        <a:rPr lang="en-US" sz="2400" dirty="0" smtClean="0"/>
                        <a:t>SIGMOD’12]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Strict-Serial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Spanner</a:t>
                      </a:r>
                      <a:r>
                        <a:rPr lang="en-US" sz="2400" baseline="0" dirty="0" smtClean="0"/>
                        <a:t> [</a:t>
                      </a:r>
                      <a:r>
                        <a:rPr lang="en-US" sz="2400" dirty="0" smtClean="0"/>
                        <a:t>OSDI’12]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Strict</a:t>
                      </a:r>
                      <a:r>
                        <a:rPr lang="en-US" sz="2400" baseline="0" dirty="0" smtClean="0"/>
                        <a:t>-Serial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MDCC</a:t>
                      </a:r>
                      <a:r>
                        <a:rPr lang="en-US" sz="2400" baseline="0" dirty="0" smtClean="0"/>
                        <a:t> [</a:t>
                      </a:r>
                      <a:r>
                        <a:rPr lang="en-US" sz="2400" dirty="0" smtClean="0"/>
                        <a:t>EuroSys’13]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ReadCommit</a:t>
                      </a:r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COPS</a:t>
                      </a:r>
                      <a:r>
                        <a:rPr lang="en-US" sz="2400" baseline="0" dirty="0" smtClean="0"/>
                        <a:t> [</a:t>
                      </a:r>
                      <a:r>
                        <a:rPr lang="en-US" sz="2400" dirty="0" smtClean="0"/>
                        <a:t>SOSP’11]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Causal+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Eiger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[</a:t>
                      </a:r>
                      <a:r>
                        <a:rPr lang="en-US" sz="2400" dirty="0" smtClean="0"/>
                        <a:t>NSDI’13]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Causal+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FF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Related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183" y="4451881"/>
            <a:ext cx="9262099" cy="1413304"/>
          </a:xfrm>
          <a:prstGeom prst="rect">
            <a:avLst/>
          </a:prstGeom>
          <a:solidFill>
            <a:srgbClr val="A5A5A5">
              <a:alpha val="8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1475183" y="3564416"/>
            <a:ext cx="9262099" cy="887465"/>
          </a:xfrm>
          <a:prstGeom prst="rect">
            <a:avLst/>
          </a:prstGeom>
          <a:solidFill>
            <a:srgbClr val="A5A5A5">
              <a:alpha val="8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475183" y="2650016"/>
            <a:ext cx="9262099" cy="914400"/>
          </a:xfrm>
          <a:prstGeom prst="rect">
            <a:avLst/>
          </a:prstGeom>
          <a:solidFill>
            <a:srgbClr val="A5A5A5">
              <a:alpha val="8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4128029" y="3467845"/>
            <a:ext cx="3956407" cy="16906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/>
              <a:t>EPaxos</a:t>
            </a:r>
            <a:r>
              <a:rPr lang="en-US" altLang="zh-CN" sz="3600" dirty="0" smtClean="0"/>
              <a:t> [SOSP’13] </a:t>
            </a:r>
          </a:p>
          <a:p>
            <a:pPr algn="ctr"/>
            <a:r>
              <a:rPr lang="en-US" altLang="zh-CN" sz="3600" dirty="0" smtClean="0"/>
              <a:t>Rococo [OSDI’14]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5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13"/>
    </mc:Choice>
    <mc:Fallback xmlns="">
      <p:transition spd="slow" advTm="65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02374" y="2605663"/>
            <a:ext cx="6612521" cy="87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smtClean="0">
                <a:solidFill>
                  <a:schemeClr val="tx1"/>
                </a:solidFill>
              </a:rPr>
              <a:t>Paxos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the Art for Distributed Transactions</a:t>
            </a:r>
            <a:br>
              <a:rPr lang="en-US" dirty="0" smtClean="0"/>
            </a:br>
            <a:r>
              <a:rPr lang="en-US" sz="3600" dirty="0" smtClean="0"/>
              <a:t>Layer Concurrency Control on top of Consensus</a:t>
            </a:r>
            <a:endParaRPr lang="en-US" sz="3600" dirty="0"/>
          </a:p>
        </p:txBody>
      </p:sp>
      <p:sp>
        <p:nvSpPr>
          <p:cNvPr id="3" name="Can 2"/>
          <p:cNvSpPr/>
          <p:nvPr/>
        </p:nvSpPr>
        <p:spPr>
          <a:xfrm>
            <a:off x="5548351" y="2763137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067354" y="1894041"/>
            <a:ext cx="5682685" cy="1451722"/>
            <a:chOff x="4269620" y="2035707"/>
            <a:chExt cx="5682685" cy="1451722"/>
          </a:xfrm>
        </p:grpSpPr>
        <p:grpSp>
          <p:nvGrpSpPr>
            <p:cNvPr id="13" name="Group 12"/>
            <p:cNvGrpSpPr/>
            <p:nvPr/>
          </p:nvGrpSpPr>
          <p:grpSpPr>
            <a:xfrm>
              <a:off x="4604070" y="2904803"/>
              <a:ext cx="5045654" cy="582626"/>
              <a:chOff x="4604070" y="2904803"/>
              <a:chExt cx="5045654" cy="582626"/>
            </a:xfrm>
          </p:grpSpPr>
          <p:sp>
            <p:nvSpPr>
              <p:cNvPr id="25" name="Can 24"/>
              <p:cNvSpPr/>
              <p:nvPr/>
            </p:nvSpPr>
            <p:spPr>
              <a:xfrm>
                <a:off x="4604070" y="2904803"/>
                <a:ext cx="752560" cy="582626"/>
              </a:xfrm>
              <a:prstGeom prst="ca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26"/>
              <p:cNvSpPr/>
              <p:nvPr/>
            </p:nvSpPr>
            <p:spPr>
              <a:xfrm>
                <a:off x="8897164" y="2904803"/>
                <a:ext cx="752560" cy="582626"/>
              </a:xfrm>
              <a:prstGeom prst="ca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269620" y="2035707"/>
              <a:ext cx="5682685" cy="475601"/>
              <a:chOff x="4269620" y="2035707"/>
              <a:chExt cx="5682685" cy="47560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269620" y="2049643"/>
                <a:ext cx="1374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California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691392" y="2035707"/>
                <a:ext cx="852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Texas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591483" y="2049642"/>
                <a:ext cx="1360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New York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902374" y="4729600"/>
            <a:ext cx="6612521" cy="877363"/>
            <a:chOff x="4104640" y="4871266"/>
            <a:chExt cx="6612521" cy="877363"/>
          </a:xfrm>
        </p:grpSpPr>
        <p:sp>
          <p:nvSpPr>
            <p:cNvPr id="50" name="Rectangle 49"/>
            <p:cNvSpPr/>
            <p:nvPr/>
          </p:nvSpPr>
          <p:spPr>
            <a:xfrm>
              <a:off x="4104640" y="4871266"/>
              <a:ext cx="6612521" cy="87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 err="1">
                  <a:solidFill>
                    <a:schemeClr val="tx1"/>
                  </a:solidFill>
                </a:rPr>
                <a:t>Paxos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Can 50"/>
            <p:cNvSpPr/>
            <p:nvPr/>
          </p:nvSpPr>
          <p:spPr>
            <a:xfrm>
              <a:off x="6750617" y="5028740"/>
              <a:ext cx="752560" cy="582626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n 51"/>
            <p:cNvSpPr/>
            <p:nvPr/>
          </p:nvSpPr>
          <p:spPr>
            <a:xfrm>
              <a:off x="4604070" y="5028740"/>
              <a:ext cx="752560" cy="582626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n 52"/>
            <p:cNvSpPr/>
            <p:nvPr/>
          </p:nvSpPr>
          <p:spPr>
            <a:xfrm>
              <a:off x="8897164" y="5028740"/>
              <a:ext cx="752560" cy="582626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5481" y="3380185"/>
            <a:ext cx="5185466" cy="921140"/>
            <a:chOff x="4540122" y="3527621"/>
            <a:chExt cx="5185466" cy="921140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7033855" y="1033888"/>
              <a:ext cx="198000" cy="5185466"/>
            </a:xfrm>
            <a:prstGeom prst="rightBrace">
              <a:avLst>
                <a:gd name="adj1" fmla="val 8333"/>
                <a:gd name="adj2" fmla="val 49355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lternate Process 18"/>
            <p:cNvSpPr/>
            <p:nvPr/>
          </p:nvSpPr>
          <p:spPr>
            <a:xfrm>
              <a:off x="4586444" y="3727642"/>
              <a:ext cx="5107448" cy="721119"/>
            </a:xfrm>
            <a:prstGeom prst="flowChartAlternateProcess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Geo-replicate </a:t>
              </a:r>
              <a:r>
                <a:rPr lang="en-US" sz="2800"/>
                <a:t>for </a:t>
              </a:r>
              <a:r>
                <a:rPr lang="en-US" sz="2800" smtClean="0"/>
                <a:t>fault tolerance</a:t>
              </a:r>
              <a:endParaRPr lang="en-US" sz="2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586552" y="2573985"/>
            <a:ext cx="2352801" cy="3172713"/>
            <a:chOff x="10788818" y="2715651"/>
            <a:chExt cx="2352801" cy="3172713"/>
          </a:xfrm>
        </p:grpSpPr>
        <p:sp>
          <p:nvSpPr>
            <p:cNvPr id="18" name="Right Brace 17"/>
            <p:cNvSpPr/>
            <p:nvPr/>
          </p:nvSpPr>
          <p:spPr>
            <a:xfrm>
              <a:off x="10788818" y="2715651"/>
              <a:ext cx="308041" cy="3172713"/>
            </a:xfrm>
            <a:prstGeom prst="rightBrace">
              <a:avLst>
                <a:gd name="adj1" fmla="val 8333"/>
                <a:gd name="adj2" fmla="val 49355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35" name="Alternate Process 34"/>
            <p:cNvSpPr/>
            <p:nvPr/>
          </p:nvSpPr>
          <p:spPr>
            <a:xfrm>
              <a:off x="11178558" y="3784794"/>
              <a:ext cx="1963061" cy="1000762"/>
            </a:xfrm>
            <a:prstGeom prst="flowChartAlternateProcess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r>
                <a:rPr lang="en-US" sz="2800" dirty="0"/>
                <a:t>Shard for scalability </a:t>
              </a:r>
            </a:p>
          </p:txBody>
        </p:sp>
      </p:grpSp>
      <p:sp>
        <p:nvSpPr>
          <p:cNvPr id="28" name="Rounded Rectangle 15"/>
          <p:cNvSpPr/>
          <p:nvPr/>
        </p:nvSpPr>
        <p:spPr>
          <a:xfrm>
            <a:off x="350549" y="1996167"/>
            <a:ext cx="2969555" cy="404682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200" dirty="0" smtClean="0"/>
              <a:t>Transaction</a:t>
            </a:r>
          </a:p>
          <a:p>
            <a:pPr algn="ctr"/>
            <a:r>
              <a:rPr lang="en-US" sz="3200" dirty="0" smtClean="0"/>
              <a:t>Protocol</a:t>
            </a:r>
          </a:p>
          <a:p>
            <a:pPr algn="ctr"/>
            <a:r>
              <a:rPr lang="en-US" sz="3200" dirty="0" smtClean="0"/>
              <a:t>(e.g., 2PC)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5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96"/>
    </mc:Choice>
    <mc:Fallback xmlns="">
      <p:transition spd="slow" advTm="45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943753" cy="47656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Two </a:t>
            </a:r>
            <a:r>
              <a:rPr lang="en-US" altLang="zh-CN" dirty="0" smtClean="0"/>
              <a:t>limitations </a:t>
            </a:r>
            <a:r>
              <a:rPr lang="en-US" altLang="zh-CN" dirty="0"/>
              <a:t>for </a:t>
            </a:r>
            <a:r>
              <a:rPr lang="en-US" altLang="zh-CN" dirty="0" smtClean="0"/>
              <a:t>layered transaction protocols</a:t>
            </a:r>
            <a:endParaRPr lang="en-US" altLang="zh-CN" dirty="0"/>
          </a:p>
          <a:p>
            <a:pPr lvl="1"/>
            <a:r>
              <a:rPr lang="en-US" altLang="zh-CN" dirty="0" smtClean="0"/>
              <a:t>Multiple wide-area round trips in the best case</a:t>
            </a:r>
            <a:endParaRPr lang="en-US" altLang="zh-CN" dirty="0"/>
          </a:p>
          <a:p>
            <a:pPr lvl="1"/>
            <a:r>
              <a:rPr lang="en-US" altLang="zh-CN" dirty="0" smtClean="0"/>
              <a:t>Conflicts cause aborts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Janus consolidates </a:t>
            </a:r>
            <a:r>
              <a:rPr lang="en-US" altLang="zh-CN" dirty="0" smtClean="0"/>
              <a:t>concurrency control and consensus</a:t>
            </a:r>
            <a:endParaRPr lang="en-US" altLang="zh-CN" dirty="0"/>
          </a:p>
          <a:p>
            <a:pPr lvl="1"/>
            <a:r>
              <a:rPr lang="en-US" altLang="zh-CN" dirty="0" smtClean="0"/>
              <a:t>Ordering requirements are similar and can be combined!</a:t>
            </a:r>
          </a:p>
          <a:p>
            <a:pPr lvl="1"/>
            <a:r>
              <a:rPr lang="en-US" altLang="zh-CN" dirty="0" smtClean="0"/>
              <a:t>Establishing a single ordering with dependency tracking enables:</a:t>
            </a:r>
          </a:p>
          <a:p>
            <a:pPr lvl="2"/>
            <a:r>
              <a:rPr lang="en-US" altLang="zh-CN" dirty="0" smtClean="0"/>
              <a:t>Committing in 1 wide-area round trip in the best case</a:t>
            </a:r>
          </a:p>
          <a:p>
            <a:pPr lvl="2"/>
            <a:r>
              <a:rPr lang="en-US" dirty="0" smtClean="0"/>
              <a:t>Committing in 2 wide-area round trips under conflicts</a:t>
            </a:r>
            <a:endParaRPr lang="en-US" dirty="0" smtClean="0">
              <a:sym typeface="Wingdings"/>
            </a:endParaRPr>
          </a:p>
          <a:p>
            <a:pPr lvl="1"/>
            <a:endParaRPr lang="en-US" altLang="zh-CN" dirty="0"/>
          </a:p>
          <a:p>
            <a:r>
              <a:rPr lang="en-US" altLang="zh-CN" dirty="0" smtClean="0"/>
              <a:t>Evaluation</a:t>
            </a:r>
            <a:endParaRPr lang="en-US" altLang="zh-CN" dirty="0"/>
          </a:p>
          <a:p>
            <a:pPr lvl="1"/>
            <a:r>
              <a:rPr lang="en-US" altLang="zh-CN" dirty="0" smtClean="0"/>
              <a:t>Small throughput overhead when there are no conflicts</a:t>
            </a:r>
          </a:p>
          <a:p>
            <a:pPr lvl="1"/>
            <a:r>
              <a:rPr lang="en-US" altLang="zh-CN" dirty="0" smtClean="0"/>
              <a:t>Low latency and good throughput even with many conflicts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8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97"/>
    </mc:Choice>
    <mc:Fallback xmlns="">
      <p:transition spd="slow" advTm="52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8746" y="2931022"/>
            <a:ext cx="1606847" cy="23427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a++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b++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094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Latency Limitation:</a:t>
            </a:r>
            <a:br>
              <a:rPr lang="en-US" dirty="0" smtClean="0"/>
            </a:br>
            <a:r>
              <a:rPr lang="en-US" dirty="0" smtClean="0"/>
              <a:t>Multiple Wide-Area </a:t>
            </a:r>
            <a:r>
              <a:rPr lang="en-US" smtClean="0"/>
              <a:t>Round Trips from Layering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52026" y="2714347"/>
            <a:ext cx="6421120" cy="87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257463" y="2891837"/>
            <a:ext cx="752560" cy="582626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3110916" y="2891837"/>
            <a:ext cx="752560" cy="582626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7404010" y="2891837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52026" y="4422991"/>
            <a:ext cx="6421120" cy="87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5257463" y="4600481"/>
            <a:ext cx="752560" cy="582626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110916" y="4600481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7404010" y="4600481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2352610"/>
            <a:ext cx="898576" cy="8880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822508" y="2590206"/>
            <a:ext cx="3508920" cy="2171160"/>
            <a:chOff x="1807330" y="2939121"/>
            <a:chExt cx="3508920" cy="21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墨迹 6"/>
                <p14:cNvContentPartPr/>
                <p14:nvPr/>
              </p14:nvContentPartPr>
              <p14:xfrm>
                <a:off x="1807330" y="2939121"/>
                <a:ext cx="3405960" cy="1341000"/>
              </p14:xfrm>
            </p:contentPart>
          </mc:Choice>
          <mc:Fallback xmlns="">
            <p:pic>
              <p:nvPicPr>
                <p:cNvPr id="7" name="墨迹 6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2170" y="2873961"/>
                  <a:ext cx="3536280" cy="14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墨迹 9"/>
                <p14:cNvContentPartPr/>
                <p14:nvPr/>
              </p14:nvContentPartPr>
              <p14:xfrm>
                <a:off x="1912810" y="4315761"/>
                <a:ext cx="3403440" cy="794520"/>
              </p14:xfrm>
            </p:contentPart>
          </mc:Choice>
          <mc:Fallback xmlns="">
            <p:pic>
              <p:nvPicPr>
                <p:cNvPr id="10" name="墨迹 9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47650" y="4250601"/>
                  <a:ext cx="3533760" cy="9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005388" y="3565806"/>
            <a:ext cx="3238560" cy="1736640"/>
            <a:chOff x="1990210" y="3914721"/>
            <a:chExt cx="3238560" cy="17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2" name="墨迹 71"/>
                <p14:cNvContentPartPr/>
                <p14:nvPr/>
              </p14:nvContentPartPr>
              <p14:xfrm>
                <a:off x="2152210" y="3914721"/>
                <a:ext cx="395280" cy="267480"/>
              </p14:xfrm>
            </p:contentPart>
          </mc:Choice>
          <mc:Fallback xmlns="">
            <p:pic>
              <p:nvPicPr>
                <p:cNvPr id="72" name="墨迹 7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86991" y="3849561"/>
                  <a:ext cx="525719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4" name="墨迹 73"/>
                <p14:cNvContentPartPr/>
                <p14:nvPr/>
              </p14:nvContentPartPr>
              <p14:xfrm>
                <a:off x="2227450" y="3965121"/>
                <a:ext cx="3001320" cy="129240"/>
              </p14:xfrm>
            </p:contentPart>
          </mc:Choice>
          <mc:Fallback xmlns="">
            <p:pic>
              <p:nvPicPr>
                <p:cNvPr id="74" name="墨迹 73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62290" y="3899961"/>
                  <a:ext cx="313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墨迹 76"/>
                <p14:cNvContentPartPr/>
                <p14:nvPr/>
              </p14:nvContentPartPr>
              <p14:xfrm>
                <a:off x="1990210" y="4640481"/>
                <a:ext cx="3145680" cy="1010880"/>
              </p14:xfrm>
            </p:contentPart>
          </mc:Choice>
          <mc:Fallback xmlns="">
            <p:pic>
              <p:nvPicPr>
                <p:cNvPr id="77" name="墨迹 76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25057" y="4575321"/>
                  <a:ext cx="3275985" cy="11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3854348" y="2914926"/>
            <a:ext cx="3560760" cy="2367720"/>
            <a:chOff x="3839170" y="3263841"/>
            <a:chExt cx="3560760" cy="23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0" name="墨迹 59"/>
                <p14:cNvContentPartPr/>
                <p14:nvPr/>
              </p14:nvContentPartPr>
              <p14:xfrm>
                <a:off x="7192930" y="4900761"/>
                <a:ext cx="129240" cy="214560"/>
              </p14:xfrm>
            </p:contentPart>
          </mc:Choice>
          <mc:Fallback xmlns="">
            <p:pic>
              <p:nvPicPr>
                <p:cNvPr id="60" name="墨迹 59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7770" y="4835601"/>
                  <a:ext cx="259560" cy="34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3839170" y="3263841"/>
              <a:ext cx="3560760" cy="2367720"/>
              <a:chOff x="3839170" y="3263841"/>
              <a:chExt cx="3560760" cy="2367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1" name="墨迹 60"/>
                  <p14:cNvContentPartPr/>
                  <p14:nvPr/>
                </p14:nvContentPartPr>
                <p14:xfrm>
                  <a:off x="7156930" y="5109921"/>
                  <a:ext cx="155160" cy="77760"/>
                </p14:xfrm>
              </p:contentPart>
            </mc:Choice>
            <mc:Fallback xmlns="">
              <p:pic>
                <p:nvPicPr>
                  <p:cNvPr id="61" name="墨迹 60"/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091770" y="5044761"/>
                    <a:ext cx="285480" cy="2080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" name="Group 7"/>
              <p:cNvGrpSpPr/>
              <p:nvPr/>
            </p:nvGrpSpPr>
            <p:grpSpPr>
              <a:xfrm>
                <a:off x="3839170" y="3263841"/>
                <a:ext cx="3560760" cy="2264040"/>
                <a:chOff x="3839170" y="3263841"/>
                <a:chExt cx="3560760" cy="2264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53" name="墨迹 52"/>
                    <p14:cNvContentPartPr/>
                    <p14:nvPr/>
                  </p14:nvContentPartPr>
                  <p14:xfrm>
                    <a:off x="4908730" y="3851721"/>
                    <a:ext cx="165240" cy="118800"/>
                  </p14:xfrm>
                </p:contentPart>
              </mc:Choice>
              <mc:Fallback xmlns="">
                <p:pic>
                  <p:nvPicPr>
                    <p:cNvPr id="53" name="墨迹 52"/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4843712" y="3786758"/>
                      <a:ext cx="295277" cy="248726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5" name="Group 4"/>
                <p:cNvGrpSpPr/>
                <p:nvPr/>
              </p:nvGrpSpPr>
              <p:grpSpPr>
                <a:xfrm>
                  <a:off x="3839170" y="3263841"/>
                  <a:ext cx="3560760" cy="2264040"/>
                  <a:chOff x="3839170" y="3263841"/>
                  <a:chExt cx="3560760" cy="226404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36" name="墨迹 35"/>
                      <p14:cNvContentPartPr/>
                      <p14:nvPr/>
                    </p14:nvContentPartPr>
                    <p14:xfrm>
                      <a:off x="3939250" y="3346281"/>
                      <a:ext cx="1186200" cy="520920"/>
                    </p14:xfrm>
                  </p:contentPart>
                </mc:Choice>
                <mc:Fallback xmlns="">
                  <p:pic>
                    <p:nvPicPr>
                      <p:cNvPr id="36" name="墨迹 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74090" y="3281121"/>
                        <a:ext cx="1316520" cy="651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50" name="墨迹 49"/>
                      <p14:cNvContentPartPr/>
                      <p14:nvPr/>
                    </p14:nvContentPartPr>
                    <p14:xfrm>
                      <a:off x="6120490" y="3263841"/>
                      <a:ext cx="1279440" cy="567720"/>
                    </p14:xfrm>
                  </p:contentPart>
                </mc:Choice>
                <mc:Fallback xmlns="">
                  <p:pic>
                    <p:nvPicPr>
                      <p:cNvPr id="50" name="墨迹 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55330" y="3198681"/>
                        <a:ext cx="1409760" cy="698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59" name="墨迹 58"/>
                      <p14:cNvContentPartPr/>
                      <p14:nvPr/>
                    </p14:nvContentPartPr>
                    <p14:xfrm>
                      <a:off x="6058570" y="4929201"/>
                      <a:ext cx="1284480" cy="232560"/>
                    </p14:xfrm>
                  </p:contentPart>
                </mc:Choice>
                <mc:Fallback xmlns="">
                  <p:pic>
                    <p:nvPicPr>
                      <p:cNvPr id="59" name="墨迹 5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93392" y="4863940"/>
                        <a:ext cx="1414837" cy="36308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64" name="墨迹 63"/>
                      <p14:cNvContentPartPr/>
                      <p14:nvPr/>
                    </p14:nvContentPartPr>
                    <p14:xfrm>
                      <a:off x="6139930" y="5202441"/>
                      <a:ext cx="1161720" cy="217080"/>
                    </p14:xfrm>
                  </p:contentPart>
                </mc:Choice>
                <mc:Fallback xmlns="">
                  <p:pic>
                    <p:nvPicPr>
                      <p:cNvPr id="64" name="墨迹 6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074750" y="5137281"/>
                        <a:ext cx="1292080" cy="347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67" name="墨迹 66"/>
                      <p14:cNvContentPartPr/>
                      <p14:nvPr/>
                    </p14:nvContentPartPr>
                    <p14:xfrm>
                      <a:off x="3839170" y="4915161"/>
                      <a:ext cx="1243080" cy="612720"/>
                    </p14:xfrm>
                  </p:contentPart>
                </mc:Choice>
                <mc:Fallback xmlns="">
                  <p:pic>
                    <p:nvPicPr>
                      <p:cNvPr id="67" name="墨迹 6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774010" y="4850001"/>
                        <a:ext cx="1373400" cy="743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78" name="墨迹 77"/>
                  <p14:cNvContentPartPr/>
                  <p14:nvPr/>
                </p14:nvContentPartPr>
                <p14:xfrm>
                  <a:off x="4872730" y="5476041"/>
                  <a:ext cx="123120" cy="155520"/>
                </p14:xfrm>
              </p:contentPart>
            </mc:Choice>
            <mc:Fallback xmlns="">
              <p:pic>
                <p:nvPicPr>
                  <p:cNvPr id="78" name="墨迹 77"/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807570" y="5410730"/>
                    <a:ext cx="253440" cy="286142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2707137" y="1907977"/>
            <a:ext cx="137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California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28909" y="1894041"/>
            <a:ext cx="8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Texas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29000" y="1907976"/>
            <a:ext cx="136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York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1"/>
    </mc:Choice>
    <mc:Fallback xmlns="">
      <p:transition spd="slow" advTm="47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82888" y="2762579"/>
            <a:ext cx="1606847" cy="23427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a++</a:t>
            </a:r>
            <a:endParaRPr lang="en-US" sz="3200" dirty="0"/>
          </a:p>
          <a:p>
            <a:pPr algn="ctr"/>
            <a:r>
              <a:rPr lang="en-US" sz="3200" dirty="0" smtClean="0"/>
              <a:t>b++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17" y="327267"/>
            <a:ext cx="11155680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Throughput Limitation:</a:t>
            </a:r>
            <a:br>
              <a:rPr lang="en-US" dirty="0" smtClean="0"/>
            </a:br>
            <a:r>
              <a:rPr lang="en-US" dirty="0"/>
              <a:t>C</a:t>
            </a:r>
            <a:r>
              <a:rPr lang="en-US" dirty="0" smtClean="0"/>
              <a:t>onflicts Cause Aborts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06168" y="2545904"/>
            <a:ext cx="6421120" cy="87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311605" y="2723394"/>
            <a:ext cx="752560" cy="582626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3165058" y="2723394"/>
            <a:ext cx="752560" cy="582626"/>
          </a:xfrm>
          <a:prstGeom prst="can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7458152" y="2723394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06168" y="4254548"/>
            <a:ext cx="6421120" cy="87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5311605" y="4432038"/>
            <a:ext cx="752560" cy="582626"/>
          </a:xfrm>
          <a:prstGeom prst="can">
            <a:avLst/>
          </a:prstGeom>
          <a:ln w="762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165058" y="4432038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7458152" y="4432038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4142" y="2184167"/>
            <a:ext cx="898576" cy="88804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941465" y="2762579"/>
            <a:ext cx="1606847" cy="23427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a*=</a:t>
            </a:r>
            <a:r>
              <a:rPr lang="en-US" sz="3200" dirty="0"/>
              <a:t>2</a:t>
            </a:r>
          </a:p>
          <a:p>
            <a:pPr algn="ctr"/>
            <a:r>
              <a:rPr lang="en-US" sz="3200" dirty="0" smtClean="0"/>
              <a:t>b*=</a:t>
            </a:r>
            <a:r>
              <a:rPr lang="en-US" sz="3200" dirty="0"/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3800" y="2141125"/>
            <a:ext cx="931088" cy="93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1827330" y="2378572"/>
              <a:ext cx="3783960" cy="693641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2170" y="2313419"/>
                <a:ext cx="3914280" cy="823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墨迹 9"/>
              <p14:cNvContentPartPr/>
              <p14:nvPr/>
            </p14:nvContentPartPr>
            <p14:xfrm>
              <a:off x="1889250" y="4577083"/>
              <a:ext cx="3722040" cy="510840"/>
            </p14:xfrm>
          </p:contentPart>
        </mc:Choice>
        <mc:Fallback xmlns="">
          <p:pic>
            <p:nvPicPr>
              <p:cNvPr id="10" name="墨迹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3610" y="4541443"/>
                <a:ext cx="379656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/>
              <p14:cNvContentPartPr/>
              <p14:nvPr/>
            </p14:nvContentPartPr>
            <p14:xfrm>
              <a:off x="5454690" y="3020443"/>
              <a:ext cx="389880" cy="365760"/>
            </p14:xfrm>
          </p:contentPart>
        </mc:Choice>
        <mc:Fallback xmlns="">
          <p:pic>
            <p:nvPicPr>
              <p:cNvPr id="14" name="墨迹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3650" y="2981961"/>
                <a:ext cx="464400" cy="439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/>
              <p14:cNvContentPartPr/>
              <p14:nvPr/>
            </p14:nvContentPartPr>
            <p14:xfrm>
              <a:off x="5617410" y="2906323"/>
              <a:ext cx="4275000" cy="335520"/>
            </p14:xfrm>
          </p:contentPart>
        </mc:Choice>
        <mc:Fallback xmlns="">
          <p:pic>
            <p:nvPicPr>
              <p:cNvPr id="15" name="墨迹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3570" y="2864563"/>
                <a:ext cx="43495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墨迹 17"/>
              <p14:cNvContentPartPr/>
              <p14:nvPr/>
            </p14:nvContentPartPr>
            <p14:xfrm>
              <a:off x="5706716" y="3878227"/>
              <a:ext cx="406440" cy="45468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65316" y="3838267"/>
                <a:ext cx="4813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墨迹 18"/>
              <p14:cNvContentPartPr/>
              <p14:nvPr/>
            </p14:nvContentPartPr>
            <p14:xfrm>
              <a:off x="5821264" y="4009723"/>
              <a:ext cx="4133065" cy="541800"/>
            </p14:xfrm>
          </p:contentPart>
        </mc:Choice>
        <mc:Fallback xmlns="">
          <p:pic>
            <p:nvPicPr>
              <p:cNvPr id="19" name="墨迹 1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83102" y="3970483"/>
                <a:ext cx="421263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墨迹 20"/>
              <p14:cNvContentPartPr/>
              <p14:nvPr/>
            </p14:nvContentPartPr>
            <p14:xfrm>
              <a:off x="5328690" y="4937803"/>
              <a:ext cx="242640" cy="361440"/>
            </p14:xfrm>
          </p:contentPart>
        </mc:Choice>
        <mc:Fallback xmlns="">
          <p:pic>
            <p:nvPicPr>
              <p:cNvPr id="21" name="墨迹 2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5260" y="4903569"/>
                <a:ext cx="310220" cy="42918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/>
          <p:cNvSpPr txBox="1"/>
          <p:nvPr/>
        </p:nvSpPr>
        <p:spPr>
          <a:xfrm>
            <a:off x="2845682" y="1907977"/>
            <a:ext cx="137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California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7454" y="1894041"/>
            <a:ext cx="8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Texas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67545" y="1907976"/>
            <a:ext cx="136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York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53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23"/>
    </mc:Choice>
    <mc:Fallback xmlns="">
      <p:transition spd="slow" advTm="55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619" y="31371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Goals: Fewer Wide-Area Round </a:t>
            </a:r>
            <a:r>
              <a:rPr lang="en-US" altLang="zh-CN" dirty="0"/>
              <a:t>T</a:t>
            </a:r>
            <a:r>
              <a:rPr lang="en-US" altLang="zh-CN" dirty="0" smtClean="0"/>
              <a:t>rips and Commits Under </a:t>
            </a:r>
            <a:r>
              <a:rPr lang="en-US" altLang="zh-CN" dirty="0"/>
              <a:t>C</a:t>
            </a:r>
            <a:r>
              <a:rPr lang="en-US" altLang="zh-CN" dirty="0" smtClean="0"/>
              <a:t>onflicts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2296773" y="5265309"/>
            <a:ext cx="6596374" cy="0"/>
          </a:xfrm>
          <a:prstGeom prst="line">
            <a:avLst/>
          </a:prstGeom>
          <a:ln w="32657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V="1">
            <a:off x="2296773" y="2986998"/>
            <a:ext cx="0" cy="2273819"/>
          </a:xfrm>
          <a:prstGeom prst="line">
            <a:avLst/>
          </a:prstGeom>
          <a:ln w="32656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371498" y="5234781"/>
            <a:ext cx="4035286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 smtClean="0"/>
              <a:t>Behavior under</a:t>
            </a:r>
          </a:p>
          <a:p>
            <a:r>
              <a:rPr lang="en-US" sz="2400" dirty="0" smtClean="0"/>
              <a:t>conflicts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03474" y="3402729"/>
            <a:ext cx="81368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19363" y="4206933"/>
            <a:ext cx="6248796" cy="549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5486" y="3091739"/>
            <a:ext cx="3314" cy="19673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Box 6"/>
          <p:cNvSpPr txBox="1"/>
          <p:nvPr/>
        </p:nvSpPr>
        <p:spPr>
          <a:xfrm>
            <a:off x="2551241" y="4313094"/>
            <a:ext cx="3177369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x-none" sz="2800" dirty="0"/>
              <a:t>Spanner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[OSDI’12]</a:t>
            </a:r>
          </a:p>
          <a:p>
            <a:r>
              <a:rPr lang="en-US" sz="2800" dirty="0"/>
              <a:t>...</a:t>
            </a:r>
            <a:endParaRPr lang="x-none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1241" y="3210821"/>
            <a:ext cx="3298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Tapir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[SOSP’15]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/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5715" y="3048786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Janus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1524" y="4312148"/>
            <a:ext cx="30672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Calvin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[SIGMOD’12]</a:t>
            </a:r>
          </a:p>
          <a:p>
            <a:r>
              <a:rPr lang="en-US" sz="2800" dirty="0"/>
              <a:t>...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418" y="1972155"/>
            <a:ext cx="2292823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Best case</a:t>
            </a:r>
          </a:p>
          <a:p>
            <a:r>
              <a:rPr lang="en-US" sz="2400" dirty="0" smtClean="0"/>
              <a:t>wide-area RTTs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0637" y="4474039"/>
            <a:ext cx="81368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smtClean="0"/>
              <a:t>≥ 2</a:t>
            </a:r>
            <a:endParaRPr lang="en-US" sz="24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8141" y="2905018"/>
            <a:ext cx="938661" cy="11337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34251" y="5568709"/>
            <a:ext cx="101908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smtClean="0"/>
              <a:t>Aborts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24322" y="5599130"/>
            <a:ext cx="13616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smtClean="0"/>
              <a:t>Commits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04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9"/>
    </mc:Choice>
    <mc:Fallback xmlns="">
      <p:transition spd="slow" advTm="35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48" y="341062"/>
            <a:ext cx="11101552" cy="1325563"/>
          </a:xfrm>
        </p:spPr>
        <p:txBody>
          <a:bodyPr/>
          <a:lstStyle/>
          <a:p>
            <a:r>
              <a:rPr lang="en-US" dirty="0" smtClean="0"/>
              <a:t>Establish Order </a:t>
            </a:r>
            <a:r>
              <a:rPr lang="en-US" dirty="0"/>
              <a:t>B</a:t>
            </a:r>
            <a:r>
              <a:rPr lang="en-US" dirty="0" smtClean="0"/>
              <a:t>efore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 smtClean="0">
                <a:sym typeface="Wingdings"/>
              </a:rPr>
              <a:t>to Avoid </a:t>
            </a:r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borts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826" y="1443787"/>
            <a:ext cx="10912583" cy="14996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Designed for transactions with static read &amp; write-sets</a:t>
            </a:r>
          </a:p>
          <a:p>
            <a:r>
              <a:rPr lang="en-US" altLang="zh-CN" dirty="0" smtClean="0"/>
              <a:t>Structure a transaction as a set of stored procedure pieces</a:t>
            </a:r>
          </a:p>
          <a:p>
            <a:r>
              <a:rPr lang="en-US" altLang="zh-CN" dirty="0" smtClean="0"/>
              <a:t>Servers establishes consistent ordering for pieces before execution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15249" y="3750854"/>
            <a:ext cx="4225161" cy="1842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Challenge: </a:t>
            </a:r>
          </a:p>
          <a:p>
            <a:r>
              <a:rPr lang="en-US" sz="3200" dirty="0" smtClean="0"/>
              <a:t>Distributed ordering to avoid bottleneck</a:t>
            </a:r>
            <a:endParaRPr lang="en-US" sz="3200" dirty="0"/>
          </a:p>
        </p:txBody>
      </p:sp>
      <p:sp>
        <p:nvSpPr>
          <p:cNvPr id="17" name="Can 16"/>
          <p:cNvSpPr/>
          <p:nvPr/>
        </p:nvSpPr>
        <p:spPr>
          <a:xfrm>
            <a:off x="6242689" y="3198011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6242689" y="5365887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36"/>
          <p:cNvSpPr/>
          <p:nvPr/>
        </p:nvSpPr>
        <p:spPr>
          <a:xfrm>
            <a:off x="2201309" y="5323479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a*=2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827" y="5033323"/>
            <a:ext cx="931088" cy="931088"/>
          </a:xfrm>
          <a:prstGeom prst="rect">
            <a:avLst/>
          </a:prstGeom>
        </p:spPr>
      </p:pic>
      <p:sp>
        <p:nvSpPr>
          <p:cNvPr id="22" name="矩形 58"/>
          <p:cNvSpPr/>
          <p:nvPr/>
        </p:nvSpPr>
        <p:spPr>
          <a:xfrm>
            <a:off x="2201309" y="3176724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084300" y="3295702"/>
            <a:ext cx="898576" cy="888046"/>
          </a:xfrm>
          <a:prstGeom prst="rect">
            <a:avLst/>
          </a:prstGeom>
        </p:spPr>
      </p:pic>
      <p:sp>
        <p:nvSpPr>
          <p:cNvPr id="24" name="矩形 58"/>
          <p:cNvSpPr/>
          <p:nvPr/>
        </p:nvSpPr>
        <p:spPr>
          <a:xfrm>
            <a:off x="2201309" y="3790214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2201309" y="5971082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矩形 58"/>
          <p:cNvSpPr/>
          <p:nvPr/>
        </p:nvSpPr>
        <p:spPr>
          <a:xfrm>
            <a:off x="2201309" y="3176724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7" name="矩形 58"/>
          <p:cNvSpPr/>
          <p:nvPr/>
        </p:nvSpPr>
        <p:spPr>
          <a:xfrm>
            <a:off x="2201309" y="3790214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8" name="矩形 36"/>
          <p:cNvSpPr/>
          <p:nvPr/>
        </p:nvSpPr>
        <p:spPr>
          <a:xfrm>
            <a:off x="2201309" y="5323479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a*=2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矩形 36"/>
          <p:cNvSpPr/>
          <p:nvPr/>
        </p:nvSpPr>
        <p:spPr>
          <a:xfrm>
            <a:off x="2201309" y="5971082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矩形 58"/>
          <p:cNvSpPr/>
          <p:nvPr/>
        </p:nvSpPr>
        <p:spPr>
          <a:xfrm>
            <a:off x="5522689" y="3198011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1" name="矩形 58"/>
          <p:cNvSpPr/>
          <p:nvPr/>
        </p:nvSpPr>
        <p:spPr>
          <a:xfrm>
            <a:off x="5522689" y="5969852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2689" y="3797177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矩形 36"/>
          <p:cNvSpPr/>
          <p:nvPr/>
        </p:nvSpPr>
        <p:spPr>
          <a:xfrm>
            <a:off x="5522689" y="5376770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a*=2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矩形 36"/>
          <p:cNvSpPr/>
          <p:nvPr/>
        </p:nvSpPr>
        <p:spPr>
          <a:xfrm>
            <a:off x="5522689" y="5376770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a*=2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矩形 58"/>
          <p:cNvSpPr/>
          <p:nvPr/>
        </p:nvSpPr>
        <p:spPr>
          <a:xfrm>
            <a:off x="5522689" y="5969852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30"/>
    </mc:Choice>
    <mc:Fallback xmlns="">
      <p:transition spd="slow" advTm="98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27317 0.3078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15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347 L 0.272 0.00093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72 7.40741E-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26862 -0.3206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-16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3698 0.0243 C 0.04518 0.02963 0.04948 0.03727 0.04948 0.04537 C 0.04948 0.0544 0.04518 0.0618 0.03698 0.06713 L 6.25E-7 0.09236 " pathEditMode="relative" rAng="5400000" ptsTypes="AAAAA">
                                      <p:cBhvr>
                                        <p:cTn id="6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460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03893 -0.02106 C 0.04766 -0.02523 0.053 -0.03217 0.053 -0.03889 C 0.053 -0.04699 0.04766 -0.05347 0.03893 -0.05787 L -0.00013 -0.07986 " pathEditMode="relative" rAng="16200000" ptsTypes="AAAAA">
                                      <p:cBhvr>
                                        <p:cTn id="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7" grpId="0" animBg="1"/>
      <p:bldP spid="39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lternate Process 63"/>
          <p:cNvSpPr/>
          <p:nvPr/>
        </p:nvSpPr>
        <p:spPr>
          <a:xfrm>
            <a:off x="4618192" y="2604655"/>
            <a:ext cx="2307448" cy="3960890"/>
          </a:xfrm>
          <a:prstGeom prst="flowChartAlternateProcess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sz="2800" smtClean="0"/>
              <a:t>Transaction </a:t>
            </a:r>
            <a:endParaRPr lang="en-US" sz="2800" dirty="0"/>
          </a:p>
        </p:txBody>
      </p:sp>
      <p:sp>
        <p:nvSpPr>
          <p:cNvPr id="65" name="Alternate Process 64"/>
          <p:cNvSpPr/>
          <p:nvPr/>
        </p:nvSpPr>
        <p:spPr>
          <a:xfrm>
            <a:off x="4770592" y="2604656"/>
            <a:ext cx="4650499" cy="2431092"/>
          </a:xfrm>
          <a:prstGeom prst="flowChartAlternateProcess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r"/>
            <a:r>
              <a:rPr lang="en-US" sz="2800" smtClean="0"/>
              <a:t>Replication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48" y="341062"/>
            <a:ext cx="11101552" cy="1325563"/>
          </a:xfrm>
        </p:spPr>
        <p:txBody>
          <a:bodyPr/>
          <a:lstStyle/>
          <a:p>
            <a:r>
              <a:rPr lang="en-US" altLang="zh-CN" dirty="0"/>
              <a:t>Establish Order for </a:t>
            </a:r>
            <a:r>
              <a:rPr lang="en-US" altLang="zh-CN" dirty="0" smtClean="0"/>
              <a:t>Transactions </a:t>
            </a:r>
            <a:r>
              <a:rPr lang="en-US" altLang="zh-CN" dirty="0"/>
              <a:t>and Replication </a:t>
            </a:r>
            <a:r>
              <a:rPr lang="en-US" altLang="zh-CN" dirty="0" smtClean="0"/>
              <a:t>Together to Commit </a:t>
            </a:r>
            <a:r>
              <a:rPr lang="en-US" altLang="zh-CN" dirty="0" smtClean="0">
                <a:sym typeface="Wingdings"/>
              </a:rPr>
              <a:t>in </a:t>
            </a:r>
            <a:r>
              <a:rPr lang="en-US" altLang="zh-CN" dirty="0">
                <a:sym typeface="Wingdings"/>
              </a:rPr>
              <a:t>1 </a:t>
            </a:r>
            <a:r>
              <a:rPr lang="en-US" altLang="zh-CN" dirty="0" smtClean="0">
                <a:sym typeface="Wingdings"/>
              </a:rPr>
              <a:t>Wide-area Roundtrip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7826" y="1732543"/>
            <a:ext cx="10833973" cy="14996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Consistent ordering for transaction and replication is the same!</a:t>
            </a:r>
          </a:p>
          <a:p>
            <a:r>
              <a:rPr lang="en-US" altLang="zh-CN" dirty="0" smtClean="0"/>
              <a:t>Layering establishes the same order twice while Janus orders once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44828" y="4996198"/>
            <a:ext cx="3308972" cy="1842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Challenge: </a:t>
            </a:r>
          </a:p>
          <a:p>
            <a:r>
              <a:rPr lang="en-US" sz="3200" dirty="0" smtClean="0"/>
              <a:t>Fault tolerance for ordering</a:t>
            </a:r>
            <a:endParaRPr lang="en-US" sz="3200" dirty="0"/>
          </a:p>
        </p:txBody>
      </p:sp>
      <p:sp>
        <p:nvSpPr>
          <p:cNvPr id="21" name="Can 20"/>
          <p:cNvSpPr/>
          <p:nvPr/>
        </p:nvSpPr>
        <p:spPr>
          <a:xfrm>
            <a:off x="5984594" y="3930950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58"/>
          <p:cNvSpPr/>
          <p:nvPr/>
        </p:nvSpPr>
        <p:spPr>
          <a:xfrm>
            <a:off x="2462874" y="3179148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6" name="矩形 58"/>
          <p:cNvSpPr/>
          <p:nvPr/>
        </p:nvSpPr>
        <p:spPr>
          <a:xfrm>
            <a:off x="2454854" y="3802489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7" name="矩形 36"/>
          <p:cNvSpPr/>
          <p:nvPr/>
        </p:nvSpPr>
        <p:spPr>
          <a:xfrm>
            <a:off x="5239723" y="3825618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771249" y="3930950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a'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 58"/>
          <p:cNvSpPr/>
          <p:nvPr/>
        </p:nvSpPr>
        <p:spPr>
          <a:xfrm>
            <a:off x="7078020" y="3854662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</a:rPr>
              <a:t>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5464" y="4523790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 of a</a:t>
            </a:r>
            <a:endParaRPr lang="en-US" dirty="0"/>
          </a:p>
        </p:txBody>
      </p:sp>
      <p:sp>
        <p:nvSpPr>
          <p:cNvPr id="38" name="矩形 58"/>
          <p:cNvSpPr/>
          <p:nvPr/>
        </p:nvSpPr>
        <p:spPr>
          <a:xfrm>
            <a:off x="5241061" y="3197526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0" name="矩形 58"/>
          <p:cNvSpPr/>
          <p:nvPr/>
        </p:nvSpPr>
        <p:spPr>
          <a:xfrm>
            <a:off x="2462874" y="3179148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1" name="矩形 58"/>
          <p:cNvSpPr/>
          <p:nvPr/>
        </p:nvSpPr>
        <p:spPr>
          <a:xfrm>
            <a:off x="2454854" y="3802489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b++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2" name="矩形 58"/>
          <p:cNvSpPr/>
          <p:nvPr/>
        </p:nvSpPr>
        <p:spPr>
          <a:xfrm>
            <a:off x="5241061" y="3197526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3" name="矩形 36"/>
          <p:cNvSpPr/>
          <p:nvPr/>
        </p:nvSpPr>
        <p:spPr>
          <a:xfrm>
            <a:off x="5239723" y="3825618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矩形 58"/>
          <p:cNvSpPr/>
          <p:nvPr/>
        </p:nvSpPr>
        <p:spPr>
          <a:xfrm>
            <a:off x="5241061" y="3197526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a++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5" name="矩形 36"/>
          <p:cNvSpPr/>
          <p:nvPr/>
        </p:nvSpPr>
        <p:spPr>
          <a:xfrm>
            <a:off x="5239723" y="3825618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矩形 36"/>
          <p:cNvSpPr/>
          <p:nvPr/>
        </p:nvSpPr>
        <p:spPr>
          <a:xfrm>
            <a:off x="7076682" y="3248536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7" name="矩形 36"/>
          <p:cNvSpPr/>
          <p:nvPr/>
        </p:nvSpPr>
        <p:spPr>
          <a:xfrm>
            <a:off x="2471067" y="5325903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a*=2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125" y="5035747"/>
            <a:ext cx="931088" cy="93108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52598" y="3298126"/>
            <a:ext cx="898576" cy="888046"/>
          </a:xfrm>
          <a:prstGeom prst="rect">
            <a:avLst/>
          </a:prstGeom>
        </p:spPr>
      </p:pic>
      <p:sp>
        <p:nvSpPr>
          <p:cNvPr id="50" name="Can 49"/>
          <p:cNvSpPr/>
          <p:nvPr/>
        </p:nvSpPr>
        <p:spPr>
          <a:xfrm>
            <a:off x="5984594" y="5785161"/>
            <a:ext cx="752560" cy="58262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1" name="矩形 36"/>
          <p:cNvSpPr/>
          <p:nvPr/>
        </p:nvSpPr>
        <p:spPr>
          <a:xfrm>
            <a:off x="2478793" y="5970226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矩形 58"/>
          <p:cNvSpPr/>
          <p:nvPr/>
        </p:nvSpPr>
        <p:spPr>
          <a:xfrm>
            <a:off x="5245735" y="5827787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en-US" altLang="zh-CN" sz="2000" smtClean="0">
                <a:solidFill>
                  <a:schemeClr val="bg1"/>
                </a:solidFill>
              </a:rPr>
              <a:t>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5" name="矩形 36"/>
          <p:cNvSpPr/>
          <p:nvPr/>
        </p:nvSpPr>
        <p:spPr>
          <a:xfrm>
            <a:off x="5277886" y="5198190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矩形 36"/>
          <p:cNvSpPr/>
          <p:nvPr/>
        </p:nvSpPr>
        <p:spPr>
          <a:xfrm>
            <a:off x="2471067" y="5325903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a*=2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矩形 36"/>
          <p:cNvSpPr/>
          <p:nvPr/>
        </p:nvSpPr>
        <p:spPr>
          <a:xfrm>
            <a:off x="2478793" y="5970226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矩形 36"/>
          <p:cNvSpPr/>
          <p:nvPr/>
        </p:nvSpPr>
        <p:spPr>
          <a:xfrm>
            <a:off x="7076682" y="3248536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矩形 36"/>
          <p:cNvSpPr/>
          <p:nvPr/>
        </p:nvSpPr>
        <p:spPr>
          <a:xfrm>
            <a:off x="5277886" y="5198190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b*=2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58"/>
          <p:cNvSpPr/>
          <p:nvPr/>
        </p:nvSpPr>
        <p:spPr>
          <a:xfrm>
            <a:off x="5245735" y="5827787"/>
            <a:ext cx="720000" cy="5400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en-US" altLang="zh-CN" sz="2000" smtClean="0">
                <a:solidFill>
                  <a:schemeClr val="bg1"/>
                </a:solidFill>
              </a:rPr>
              <a:t>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2" name="矩形 36"/>
          <p:cNvSpPr/>
          <p:nvPr/>
        </p:nvSpPr>
        <p:spPr>
          <a:xfrm>
            <a:off x="7076682" y="3248536"/>
            <a:ext cx="7200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*=2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矩形 58"/>
          <p:cNvSpPr/>
          <p:nvPr/>
        </p:nvSpPr>
        <p:spPr>
          <a:xfrm>
            <a:off x="7078020" y="3854662"/>
            <a:ext cx="720000" cy="552843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</a:rPr>
              <a:t>++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5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30"/>
    </mc:Choice>
    <mc:Fallback xmlns="">
      <p:transition spd="slow" advTm="98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22904 0.0027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5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022E-16 L 0.23203 0.2969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1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2.22222E-6 L 0.22813 -0.220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1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023 L 0.22904 -0.1138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3" y="-5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04 -0.00393 L 0.14818 0.10255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 0.2132 L 0.14844 -0.0888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-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6 L 0.0349 0.02338 C 0.04284 0.02824 0.04687 0.03588 0.04687 0.04375 C 0.04687 0.05255 0.04284 0.05972 0.0349 0.06482 L -0.00026 0.08912 " pathEditMode="relative" rAng="5400000" ptsTypes="AAAAA">
                                      <p:cBhvr>
                                        <p:cTn id="10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468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2 0.00301 L 0.02851 -0.02083 C 0.03411 -0.02593 0.03737 -0.03356 0.03737 -0.04143 C 0.03737 -0.05069 0.03411 -0.05787 0.02851 -0.06296 L 0.00442 -0.08819 " pathEditMode="relative" rAng="16200000" ptsTypes="AAAAA">
                                      <p:cBhvr>
                                        <p:cTn id="10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456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0.02903 -0.025 C 0.0358 -0.03055 0.03958 -0.03888 0.03958 -0.04768 C 0.03958 -0.05717 0.0358 -0.06527 0.02903 -0.07083 L -0.00039 -0.09791 " pathEditMode="relative" rAng="16200000" ptsTypes="AAAAA">
                                      <p:cBhvr>
                                        <p:cTn id="10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493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0.03724 0.02384 C 0.04558 0.02893 0.05 0.03634 0.05 0.04444 C 0.05 0.05347 0.04558 0.06065 0.03724 0.06597 L -3.54167E-6 0.09027 " pathEditMode="relative" rAng="5400000" ptsTypes="AAAAA">
                                      <p:cBhvr>
                                        <p:cTn id="1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3" grpId="0" uiExpand="1" build="p"/>
      <p:bldP spid="24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29" grpId="1" animBg="1"/>
      <p:bldP spid="31" grpId="0" animBg="1"/>
      <p:bldP spid="33" grpId="0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the Janus Protocol </a:t>
            </a:r>
            <a:endParaRPr lang="zh-CN" alt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48696" y="1716104"/>
            <a:ext cx="3321604" cy="3006270"/>
            <a:chOff x="234880" y="1239442"/>
            <a:chExt cx="3254360" cy="3006270"/>
          </a:xfrm>
        </p:grpSpPr>
        <p:sp>
          <p:nvSpPr>
            <p:cNvPr id="10" name="Rounded Rectangle 9"/>
            <p:cNvSpPr/>
            <p:nvPr/>
          </p:nvSpPr>
          <p:spPr>
            <a:xfrm>
              <a:off x="234880" y="1239442"/>
              <a:ext cx="3254359" cy="3006270"/>
            </a:xfrm>
            <a:prstGeom prst="roundRect">
              <a:avLst>
                <a:gd name="adj" fmla="val 1084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8655" y="2064284"/>
              <a:ext cx="312058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n>
                    <a:solidFill>
                      <a:sysClr val="windowText" lastClr="000000"/>
                    </a:solidFill>
                  </a:ln>
                </a:rPr>
                <a:t>Send pieces to </a:t>
              </a:r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servers</a:t>
              </a:r>
            </a:p>
            <a:p>
              <a:endParaRPr lang="en-US" sz="1200" dirty="0">
                <a:ln>
                  <a:solidFill>
                    <a:sysClr val="windowText" lastClr="000000"/>
                  </a:solidFill>
                </a:ln>
              </a:endParaRPr>
            </a:p>
            <a:p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Establish initial order using dependencies</a:t>
              </a:r>
            </a:p>
            <a:p>
              <a:endParaRPr lang="en-US" sz="1200" dirty="0" smtClean="0"/>
            </a:p>
            <a:p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Detect conflicts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3313" y="1437601"/>
              <a:ext cx="19618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u="sng" dirty="0">
                  <a:ln>
                    <a:solidFill>
                      <a:sysClr val="windowText" lastClr="000000"/>
                    </a:solidFill>
                  </a:ln>
                </a:rPr>
                <a:t>Pre-accept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512216" y="1716104"/>
            <a:ext cx="3331737" cy="2255334"/>
            <a:chOff x="8512216" y="2147904"/>
            <a:chExt cx="3331737" cy="2255334"/>
          </a:xfrm>
        </p:grpSpPr>
        <p:sp>
          <p:nvSpPr>
            <p:cNvPr id="22" name="Rounded Rectangle 21"/>
            <p:cNvSpPr/>
            <p:nvPr/>
          </p:nvSpPr>
          <p:spPr>
            <a:xfrm>
              <a:off x="8512216" y="2147904"/>
              <a:ext cx="3331737" cy="2255334"/>
            </a:xfrm>
            <a:prstGeom prst="roundRect">
              <a:avLst>
                <a:gd name="adj" fmla="val 11262"/>
              </a:avLst>
            </a:prstGeom>
            <a:solidFill>
              <a:schemeClr val="bg1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26586" y="3022238"/>
              <a:ext cx="3217366" cy="1057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n>
                    <a:solidFill>
                      <a:sysClr val="windowText" lastClr="000000"/>
                    </a:solidFill>
                  </a:ln>
                </a:rPr>
                <a:t>Establish final </a:t>
              </a:r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ordering</a:t>
              </a:r>
            </a:p>
            <a:p>
              <a:pPr marL="285750" indent="-285750">
                <a:buFont typeface="Arial" charset="0"/>
                <a:buChar char="•"/>
              </a:pPr>
              <a:endParaRPr lang="en-US" sz="1200" dirty="0" smtClean="0"/>
            </a:p>
            <a:p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Execute pieces in order</a:t>
              </a:r>
              <a:endParaRPr 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22909" y="2286919"/>
              <a:ext cx="15103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u="sng" dirty="0">
                  <a:ln>
                    <a:solidFill>
                      <a:sysClr val="windowText" lastClr="000000"/>
                    </a:solidFill>
                  </a:ln>
                </a:rPr>
                <a:t>Commit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14083" y="3130969"/>
            <a:ext cx="3321604" cy="1591405"/>
            <a:chOff x="-225678" y="4615569"/>
            <a:chExt cx="3896992" cy="1591405"/>
          </a:xfrm>
        </p:grpSpPr>
        <p:sp>
          <p:nvSpPr>
            <p:cNvPr id="25" name="Rounded Rectangle 24"/>
            <p:cNvSpPr/>
            <p:nvPr/>
          </p:nvSpPr>
          <p:spPr>
            <a:xfrm>
              <a:off x="-225678" y="4615569"/>
              <a:ext cx="3896992" cy="1591405"/>
            </a:xfrm>
            <a:prstGeom prst="roundRect">
              <a:avLst>
                <a:gd name="adj" fmla="val 1928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91903" y="5440411"/>
              <a:ext cx="37632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Replicate dependencies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45944" y="4748488"/>
              <a:ext cx="15537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u="sng" dirty="0" smtClean="0">
                  <a:ln>
                    <a:solidFill>
                      <a:sysClr val="windowText" lastClr="000000"/>
                    </a:solidFill>
                  </a:ln>
                </a:rPr>
                <a:t>Accept</a:t>
              </a:r>
              <a:endParaRPr lang="en-US" sz="3200" u="sng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55755" y="1509479"/>
            <a:ext cx="4856461" cy="743118"/>
            <a:chOff x="3655755" y="1941279"/>
            <a:chExt cx="4856461" cy="74311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655755" y="2402944"/>
              <a:ext cx="1398845" cy="0"/>
            </a:xfrm>
            <a:prstGeom prst="line">
              <a:avLst/>
            </a:prstGeom>
            <a:ln w="76200" cmpd="sng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69252" y="2099622"/>
              <a:ext cx="1811266" cy="584775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</a:rPr>
                <a:t>Conflicts?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880518" y="1941279"/>
              <a:ext cx="1631698" cy="461665"/>
              <a:chOff x="6880518" y="1941279"/>
              <a:chExt cx="1631698" cy="46166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6880518" y="2402944"/>
                <a:ext cx="1631698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7350536" y="1941279"/>
                <a:ext cx="545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>
                    <a:ln>
                      <a:solidFill>
                        <a:sysClr val="windowText" lastClr="000000"/>
                      </a:solidFill>
                    </a:ln>
                  </a:rPr>
                  <a:t>No</a:t>
                </a:r>
                <a:endParaRPr lang="en-US" sz="2400" dirty="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5974885" y="2239897"/>
            <a:ext cx="594706" cy="878372"/>
            <a:chOff x="5974885" y="2671697"/>
            <a:chExt cx="594706" cy="878372"/>
          </a:xfrm>
        </p:grpSpPr>
        <p:cxnSp>
          <p:nvCxnSpPr>
            <p:cNvPr id="37" name="Straight Connector 36"/>
            <p:cNvCxnSpPr>
              <a:stCxn id="31" idx="2"/>
              <a:endCxn id="25" idx="0"/>
            </p:cNvCxnSpPr>
            <p:nvPr/>
          </p:nvCxnSpPr>
          <p:spPr>
            <a:xfrm>
              <a:off x="5974885" y="2671697"/>
              <a:ext cx="0" cy="878372"/>
            </a:xfrm>
            <a:prstGeom prst="line">
              <a:avLst/>
            </a:prstGeom>
            <a:ln w="76200" cmpd="sng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981994" y="2803812"/>
              <a:ext cx="587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ln>
                    <a:solidFill>
                      <a:sysClr val="windowText" lastClr="000000"/>
                    </a:solidFill>
                  </a:ln>
                </a:rPr>
                <a:t>Yes</a:t>
              </a:r>
              <a:endParaRPr lang="en-US" sz="2400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cxnSp>
        <p:nvCxnSpPr>
          <p:cNvPr id="45" name="Elbow Connector 44"/>
          <p:cNvCxnSpPr/>
          <p:nvPr/>
        </p:nvCxnSpPr>
        <p:spPr>
          <a:xfrm flipV="1">
            <a:off x="7627911" y="2511646"/>
            <a:ext cx="868680" cy="1032119"/>
          </a:xfrm>
          <a:prstGeom prst="bentConnector3">
            <a:avLst>
              <a:gd name="adj1" fmla="val 5111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094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36"/>
    </mc:Choice>
    <mc:Fallback xmlns="">
      <p:transition spd="slow" advTm="38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traight Connector 225"/>
          <p:cNvCxnSpPr/>
          <p:nvPr/>
        </p:nvCxnSpPr>
        <p:spPr>
          <a:xfrm flipV="1">
            <a:off x="-136478" y="3942696"/>
            <a:ext cx="12583236" cy="23639"/>
          </a:xfrm>
          <a:prstGeom prst="line">
            <a:avLst/>
          </a:prstGeom>
          <a:ln w="11430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112" y="24027"/>
            <a:ext cx="10968786" cy="1325563"/>
          </a:xfrm>
        </p:spPr>
        <p:txBody>
          <a:bodyPr/>
          <a:lstStyle/>
          <a:p>
            <a:r>
              <a:rPr lang="en-US" dirty="0" smtClean="0"/>
              <a:t>No Conflicts: Commit in 1 </a:t>
            </a:r>
            <a:r>
              <a:rPr lang="en-US" smtClean="0"/>
              <a:t>Wide-Area Round Trip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75360" y="2713487"/>
            <a:ext cx="10527792" cy="992663"/>
            <a:chOff x="975360" y="3073679"/>
            <a:chExt cx="10527792" cy="992663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975360" y="3291841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Can 6"/>
            <p:cNvSpPr/>
            <p:nvPr/>
          </p:nvSpPr>
          <p:spPr>
            <a:xfrm>
              <a:off x="975360" y="3073679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 flipV="1">
              <a:off x="975360" y="3882784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Can 6"/>
            <p:cNvSpPr/>
            <p:nvPr/>
          </p:nvSpPr>
          <p:spPr>
            <a:xfrm>
              <a:off x="975360" y="3664622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75360" y="4275785"/>
            <a:ext cx="10527792" cy="992663"/>
            <a:chOff x="975360" y="4848477"/>
            <a:chExt cx="10527792" cy="992663"/>
          </a:xfrm>
        </p:grpSpPr>
        <p:cxnSp>
          <p:nvCxnSpPr>
            <p:cNvPr id="166" name="Straight Connector 165"/>
            <p:cNvCxnSpPr/>
            <p:nvPr/>
          </p:nvCxnSpPr>
          <p:spPr>
            <a:xfrm flipV="1">
              <a:off x="975360" y="5066639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an 6"/>
            <p:cNvSpPr/>
            <p:nvPr/>
          </p:nvSpPr>
          <p:spPr>
            <a:xfrm>
              <a:off x="975360" y="4848477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 flipV="1">
              <a:off x="975360" y="5657582"/>
              <a:ext cx="10527792" cy="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an 6"/>
            <p:cNvSpPr/>
            <p:nvPr/>
          </p:nvSpPr>
          <p:spPr>
            <a:xfrm>
              <a:off x="975360" y="5439420"/>
              <a:ext cx="853440" cy="401720"/>
            </a:xfrm>
            <a:prstGeom prst="can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70" name="Straight Connector 169"/>
          <p:cNvCxnSpPr/>
          <p:nvPr/>
        </p:nvCxnSpPr>
        <p:spPr>
          <a:xfrm flipV="1">
            <a:off x="975360" y="1896809"/>
            <a:ext cx="10527792" cy="1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2301270" y="1896809"/>
            <a:ext cx="1891315" cy="3170779"/>
            <a:chOff x="1992302" y="2055833"/>
            <a:chExt cx="1232117" cy="3170779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2224216" y="2055833"/>
              <a:ext cx="616318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140190" y="2055833"/>
              <a:ext cx="758285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068192" y="2055833"/>
              <a:ext cx="1118659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992302" y="2055833"/>
              <a:ext cx="1232117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3826628" y="1909804"/>
            <a:ext cx="2068072" cy="3179659"/>
            <a:chOff x="2749237" y="2064255"/>
            <a:chExt cx="1665499" cy="3179659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749237" y="2064255"/>
              <a:ext cx="424988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2826881" y="2093293"/>
              <a:ext cx="615488" cy="158848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3174225" y="2079625"/>
              <a:ext cx="983787" cy="257334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230922" y="2079625"/>
              <a:ext cx="1183814" cy="316428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9730381" y="1900240"/>
            <a:ext cx="948298" cy="1611814"/>
            <a:chOff x="2915829" y="2071710"/>
            <a:chExt cx="650008" cy="1611814"/>
          </a:xfrm>
        </p:grpSpPr>
        <p:cxnSp>
          <p:nvCxnSpPr>
            <p:cNvPr id="212" name="Straight Connector 211"/>
            <p:cNvCxnSpPr/>
            <p:nvPr/>
          </p:nvCxnSpPr>
          <p:spPr>
            <a:xfrm flipH="1">
              <a:off x="2915829" y="2079624"/>
              <a:ext cx="424988" cy="1011048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2941309" y="2071710"/>
              <a:ext cx="624528" cy="1611814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triangle" w="lg" len="lg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8512338" y="2698493"/>
            <a:ext cx="1255216" cy="1005777"/>
            <a:chOff x="8512338" y="2857517"/>
            <a:chExt cx="1054437" cy="1005777"/>
          </a:xfrm>
        </p:grpSpPr>
        <p:sp>
          <p:nvSpPr>
            <p:cNvPr id="219" name="Rounded Rectangle 218"/>
            <p:cNvSpPr/>
            <p:nvPr/>
          </p:nvSpPr>
          <p:spPr>
            <a:xfrm>
              <a:off x="8512338" y="2857517"/>
              <a:ext cx="1050140" cy="390083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  <a:endParaRPr lang="en-US" sz="22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8516635" y="3473211"/>
              <a:ext cx="1050140" cy="390083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038177" y="4284642"/>
            <a:ext cx="1183716" cy="1033698"/>
            <a:chOff x="9038177" y="4443666"/>
            <a:chExt cx="1183716" cy="1033698"/>
          </a:xfrm>
        </p:grpSpPr>
        <p:sp>
          <p:nvSpPr>
            <p:cNvPr id="221" name="Rounded Rectangle 220"/>
            <p:cNvSpPr/>
            <p:nvPr/>
          </p:nvSpPr>
          <p:spPr>
            <a:xfrm>
              <a:off x="9038177" y="4443666"/>
              <a:ext cx="1183716" cy="439701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9038177" y="5037663"/>
              <a:ext cx="1183716" cy="439701"/>
            </a:xfrm>
            <a:prstGeom prst="roundRect">
              <a:avLst>
                <a:gd name="adj" fmla="val 29005"/>
              </a:avLst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Execute</a:t>
              </a:r>
            </a:p>
          </p:txBody>
        </p:sp>
      </p:grpSp>
      <p:sp>
        <p:nvSpPr>
          <p:cNvPr id="223" name="Rounded Rectangle 222"/>
          <p:cNvSpPr/>
          <p:nvPr/>
        </p:nvSpPr>
        <p:spPr>
          <a:xfrm>
            <a:off x="1144738" y="116509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Pre-accept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 rot="18900000">
            <a:off x="-85775" y="3056029"/>
            <a:ext cx="10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California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0" name="Rectangle 229"/>
          <p:cNvSpPr/>
          <p:nvPr/>
        </p:nvSpPr>
        <p:spPr>
          <a:xfrm rot="18900000">
            <a:off x="-67177" y="4546488"/>
            <a:ext cx="1067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n>
                  <a:solidFill>
                    <a:sysClr val="windowText" lastClr="000000"/>
                  </a:solidFill>
                </a:ln>
              </a:rPr>
              <a:t>New York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7080284" y="1885847"/>
            <a:ext cx="1891315" cy="3170779"/>
            <a:chOff x="1992302" y="2055833"/>
            <a:chExt cx="1232117" cy="3170779"/>
          </a:xfrm>
        </p:grpSpPr>
        <p:cxnSp>
          <p:nvCxnSpPr>
            <p:cNvPr id="237" name="Straight Connector 236"/>
            <p:cNvCxnSpPr/>
            <p:nvPr/>
          </p:nvCxnSpPr>
          <p:spPr>
            <a:xfrm>
              <a:off x="2224216" y="2055833"/>
              <a:ext cx="616318" cy="103483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140190" y="2055833"/>
              <a:ext cx="758285" cy="1625783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068192" y="2055833"/>
              <a:ext cx="1118659" cy="2611376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992302" y="2055833"/>
              <a:ext cx="1232117" cy="3170779"/>
            </a:xfrm>
            <a:prstGeom prst="line">
              <a:avLst/>
            </a:prstGeom>
            <a:ln w="28575" cmpd="sng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58"/>
          <p:cNvSpPr/>
          <p:nvPr/>
        </p:nvSpPr>
        <p:spPr>
          <a:xfrm>
            <a:off x="1956181" y="1757398"/>
            <a:ext cx="320040" cy="32004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14905" y="2737865"/>
            <a:ext cx="774055" cy="2512367"/>
            <a:chOff x="3605125" y="2896889"/>
            <a:chExt cx="774055" cy="2512367"/>
          </a:xfrm>
        </p:grpSpPr>
        <p:sp>
          <p:nvSpPr>
            <p:cNvPr id="48" name="矩形 58"/>
            <p:cNvSpPr/>
            <p:nvPr/>
          </p:nvSpPr>
          <p:spPr>
            <a:xfrm>
              <a:off x="3605125" y="289688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矩形 58"/>
            <p:cNvSpPr/>
            <p:nvPr/>
          </p:nvSpPr>
          <p:spPr>
            <a:xfrm>
              <a:off x="3695748" y="349805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0" name="矩形 58"/>
            <p:cNvSpPr/>
            <p:nvPr/>
          </p:nvSpPr>
          <p:spPr>
            <a:xfrm>
              <a:off x="4138205" y="4466850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8"/>
            <p:cNvSpPr/>
            <p:nvPr/>
          </p:nvSpPr>
          <p:spPr>
            <a:xfrm>
              <a:off x="4212753" y="5089216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44370" y="1532845"/>
            <a:ext cx="1716757" cy="320040"/>
            <a:chOff x="4344370" y="1691869"/>
            <a:chExt cx="1716757" cy="320040"/>
          </a:xfrm>
        </p:grpSpPr>
        <p:sp>
          <p:nvSpPr>
            <p:cNvPr id="53" name="矩形 58"/>
            <p:cNvSpPr/>
            <p:nvPr/>
          </p:nvSpPr>
          <p:spPr>
            <a:xfrm>
              <a:off x="4344370" y="169186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8"/>
            <p:cNvSpPr/>
            <p:nvPr/>
          </p:nvSpPr>
          <p:spPr>
            <a:xfrm>
              <a:off x="4671483" y="169186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8"/>
            <p:cNvSpPr/>
            <p:nvPr/>
          </p:nvSpPr>
          <p:spPr>
            <a:xfrm>
              <a:off x="5544271" y="169186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矩形 58"/>
            <p:cNvSpPr/>
            <p:nvPr/>
          </p:nvSpPr>
          <p:spPr>
            <a:xfrm>
              <a:off x="5894700" y="1691869"/>
              <a:ext cx="166427" cy="320040"/>
            </a:xfrm>
            <a:prstGeom prst="rect">
              <a:avLst/>
            </a:prstGeom>
            <a:solidFill>
              <a:srgbClr val="0070C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6178020" y="1164701"/>
            <a:ext cx="3422523" cy="470952"/>
          </a:xfrm>
          <a:prstGeom prst="roundRect">
            <a:avLst>
              <a:gd name="adj" fmla="val 29005"/>
            </a:avLst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Commit</a:t>
            </a:r>
            <a:endParaRPr lang="en-US" sz="3200" u="sng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26394" y="1359932"/>
            <a:ext cx="898576" cy="8880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04479" y="5379402"/>
            <a:ext cx="3053437" cy="9144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 Wide-area RTT</a:t>
            </a:r>
            <a:endParaRPr lang="en-US" sz="3200" dirty="0"/>
          </a:p>
        </p:txBody>
      </p:sp>
      <p:sp>
        <p:nvSpPr>
          <p:cNvPr id="58" name="Rectangle 57"/>
          <p:cNvSpPr/>
          <p:nvPr/>
        </p:nvSpPr>
        <p:spPr>
          <a:xfrm>
            <a:off x="7574999" y="1689562"/>
            <a:ext cx="3053437" cy="9144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 Local RTT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32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83"/>
    </mc:Choice>
    <mc:Fallback xmlns="">
      <p:transition spd="slow" advTm="68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57" grpId="0"/>
      <p:bldP spid="4" grpId="0" animBg="1"/>
      <p:bldP spid="5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6|5.9|10.4|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9|6.2|8.5|2.7|19.8|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9|6.2|8.5|2.7|19.8|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9.6|5.6|1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3.3|9.4|6.9|8.4|5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0.5|5.2|13.5|6.9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0.3|13.8|1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9.6|1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10.2|1.9|6.4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5.4|6.4|4.5|1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9.2|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.5|17.3|8.3|3.5|8.8|11.6|1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9.5|17.3|8.3|3.5|8.8|11.6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5.5|3.1|9.9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9|6.2|8.5|2.7|19.8|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9|6.2|8.5|2.7|19.8|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6567</TotalTime>
  <Words>867</Words>
  <Application>Microsoft Macintosh PowerPoint</Application>
  <PresentationFormat>Widescreen</PresentationFormat>
  <Paragraphs>303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DengXian</vt:lpstr>
      <vt:lpstr>DengXian Light</vt:lpstr>
      <vt:lpstr>Wingdings</vt:lpstr>
      <vt:lpstr>Zapf Dingbats</vt:lpstr>
      <vt:lpstr>等线</vt:lpstr>
      <vt:lpstr>Office Theme</vt:lpstr>
      <vt:lpstr>Janus Consolidating Concurrency Control and Consensus for Commits under Conflicts</vt:lpstr>
      <vt:lpstr>State of the Art for Distributed Transactions Layer Concurrency Control on top of Consensus</vt:lpstr>
      <vt:lpstr>Latency Limitation: Multiple Wide-Area Round Trips from Layering</vt:lpstr>
      <vt:lpstr>Throughput Limitation: Conflicts Cause Aborts</vt:lpstr>
      <vt:lpstr>Goals: Fewer Wide-Area Round Trips and Commits Under Conflicts</vt:lpstr>
      <vt:lpstr>Establish Order Before Execution to Avoid Aborts</vt:lpstr>
      <vt:lpstr>Establish Order for Transactions and Replication Together to Commit in 1 Wide-area Roundtrip</vt:lpstr>
      <vt:lpstr>Overview of the Janus Protocol </vt:lpstr>
      <vt:lpstr>No Conflicts: Commit in 1 Wide-Area Round Trip</vt:lpstr>
      <vt:lpstr>Conflicts: Commit in 2 Wide-Area RTT</vt:lpstr>
      <vt:lpstr>Conflicts: Commit in 2 Wide-Area Round Trips</vt:lpstr>
      <vt:lpstr>Conflicts: Commit in 2 Wide-Area Round Trip</vt:lpstr>
      <vt:lpstr>Janus Achieves Fewer Wide-Area Round Trips and Commits Under Conflicts </vt:lpstr>
      <vt:lpstr>Janus Paper Includes Many More Details</vt:lpstr>
      <vt:lpstr>Evaluation</vt:lpstr>
      <vt:lpstr>Janus Commits under Conflicts for High Throughput</vt:lpstr>
      <vt:lpstr>Janus Commits under Conflicts for Low Latency</vt:lpstr>
      <vt:lpstr>Small Throughput Overhead under Few Conflicts</vt:lpstr>
      <vt:lpstr>Related Work</vt:lpstr>
      <vt:lpstr>Conclusion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Mu</dc:creator>
  <cp:lastModifiedBy>Microsoft Office User</cp:lastModifiedBy>
  <cp:revision>1279</cp:revision>
  <cp:lastPrinted>2016-10-31T22:04:40Z</cp:lastPrinted>
  <dcterms:created xsi:type="dcterms:W3CDTF">2014-09-12T02:11:56Z</dcterms:created>
  <dcterms:modified xsi:type="dcterms:W3CDTF">2016-11-06T19:48:23Z</dcterms:modified>
</cp:coreProperties>
</file>