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EE2CF-6DF3-46B7-8DDD-98DF4595FCD8}" v="11" dt="2019-11-25T02:00:16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2949" autoAdjust="0"/>
  </p:normalViewPr>
  <p:slideViewPr>
    <p:cSldViewPr snapToGrid="0">
      <p:cViewPr varScale="1">
        <p:scale>
          <a:sx n="94" d="100"/>
          <a:sy n="94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6d3c185595e3ea4a" providerId="LiveId" clId="{083EE2CF-6DF3-46B7-8DDD-98DF4595FCD8}"/>
    <pc:docChg chg="custSel addSld delSld modSld sldOrd">
      <pc:chgData name="Alex Pang" userId="6d3c185595e3ea4a" providerId="LiveId" clId="{083EE2CF-6DF3-46B7-8DDD-98DF4595FCD8}" dt="2019-11-25T02:00:26.871" v="1975" actId="1076"/>
      <pc:docMkLst>
        <pc:docMk/>
      </pc:docMkLst>
      <pc:sldChg chg="del">
        <pc:chgData name="Alex Pang" userId="6d3c185595e3ea4a" providerId="LiveId" clId="{083EE2CF-6DF3-46B7-8DDD-98DF4595FCD8}" dt="2019-11-24T04:44:20.588" v="3" actId="2696"/>
        <pc:sldMkLst>
          <pc:docMk/>
          <pc:sldMk cId="1229364751" sldId="258"/>
        </pc:sldMkLst>
      </pc:sldChg>
      <pc:sldChg chg="delSp modSp add ord">
        <pc:chgData name="Alex Pang" userId="6d3c185595e3ea4a" providerId="LiveId" clId="{083EE2CF-6DF3-46B7-8DDD-98DF4595FCD8}" dt="2019-11-24T05:08:11.510" v="1720" actId="1076"/>
        <pc:sldMkLst>
          <pc:docMk/>
          <pc:sldMk cId="3457616166" sldId="271"/>
        </pc:sldMkLst>
        <pc:spChg chg="mod">
          <ac:chgData name="Alex Pang" userId="6d3c185595e3ea4a" providerId="LiveId" clId="{083EE2CF-6DF3-46B7-8DDD-98DF4595FCD8}" dt="2019-11-24T05:08:11.510" v="1720" actId="1076"/>
          <ac:spMkLst>
            <pc:docMk/>
            <pc:sldMk cId="3457616166" sldId="271"/>
            <ac:spMk id="2" creationId="{39B2DB27-5087-4E8A-9D00-E94C25B2043C}"/>
          </ac:spMkLst>
        </pc:spChg>
        <pc:spChg chg="mod">
          <ac:chgData name="Alex Pang" userId="6d3c185595e3ea4a" providerId="LiveId" clId="{083EE2CF-6DF3-46B7-8DDD-98DF4595FCD8}" dt="2019-11-24T04:57:07.160" v="840" actId="20577"/>
          <ac:spMkLst>
            <pc:docMk/>
            <pc:sldMk cId="3457616166" sldId="271"/>
            <ac:spMk id="8" creationId="{00000000-0000-0000-0000-000000000000}"/>
          </ac:spMkLst>
        </pc:spChg>
        <pc:picChg chg="del">
          <ac:chgData name="Alex Pang" userId="6d3c185595e3ea4a" providerId="LiveId" clId="{083EE2CF-6DF3-46B7-8DDD-98DF4595FCD8}" dt="2019-11-24T04:44:34.358" v="19"/>
          <ac:picMkLst>
            <pc:docMk/>
            <pc:sldMk cId="3457616166" sldId="271"/>
            <ac:picMk id="3" creationId="{25979837-35E1-45A8-9BD4-D89D0763E5E2}"/>
          </ac:picMkLst>
        </pc:picChg>
      </pc:sldChg>
      <pc:sldChg chg="modSp add">
        <pc:chgData name="Alex Pang" userId="6d3c185595e3ea4a" providerId="LiveId" clId="{083EE2CF-6DF3-46B7-8DDD-98DF4595FCD8}" dt="2019-11-25T01:58:12.239" v="1828" actId="27636"/>
        <pc:sldMkLst>
          <pc:docMk/>
          <pc:sldMk cId="3052025774" sldId="272"/>
        </pc:sldMkLst>
        <pc:spChg chg="mod">
          <ac:chgData name="Alex Pang" userId="6d3c185595e3ea4a" providerId="LiveId" clId="{083EE2CF-6DF3-46B7-8DDD-98DF4595FCD8}" dt="2019-11-24T04:52:12.696" v="446" actId="20577"/>
          <ac:spMkLst>
            <pc:docMk/>
            <pc:sldMk cId="3052025774" sldId="272"/>
            <ac:spMk id="2" creationId="{F30DD92F-CDE8-4EDD-8CDC-0F19BC575B64}"/>
          </ac:spMkLst>
        </pc:spChg>
        <pc:spChg chg="mod">
          <ac:chgData name="Alex Pang" userId="6d3c185595e3ea4a" providerId="LiveId" clId="{083EE2CF-6DF3-46B7-8DDD-98DF4595FCD8}" dt="2019-11-25T01:58:12.239" v="1828" actId="27636"/>
          <ac:spMkLst>
            <pc:docMk/>
            <pc:sldMk cId="3052025774" sldId="272"/>
            <ac:spMk id="3" creationId="{7613BCCA-E5C0-409B-9948-CEBDF769ACDF}"/>
          </ac:spMkLst>
        </pc:spChg>
      </pc:sldChg>
      <pc:sldChg chg="modSp add">
        <pc:chgData name="Alex Pang" userId="6d3c185595e3ea4a" providerId="LiveId" clId="{083EE2CF-6DF3-46B7-8DDD-98DF4595FCD8}" dt="2019-11-25T02:00:26.871" v="1975" actId="1076"/>
        <pc:sldMkLst>
          <pc:docMk/>
          <pc:sldMk cId="933715974" sldId="273"/>
        </pc:sldMkLst>
        <pc:spChg chg="mod">
          <ac:chgData name="Alex Pang" userId="6d3c185595e3ea4a" providerId="LiveId" clId="{083EE2CF-6DF3-46B7-8DDD-98DF4595FCD8}" dt="2019-11-25T01:58:29.467" v="1842" actId="20577"/>
          <ac:spMkLst>
            <pc:docMk/>
            <pc:sldMk cId="933715974" sldId="273"/>
            <ac:spMk id="2" creationId="{22913875-7925-425B-8347-9E188C611772}"/>
          </ac:spMkLst>
        </pc:spChg>
        <pc:spChg chg="mod">
          <ac:chgData name="Alex Pang" userId="6d3c185595e3ea4a" providerId="LiveId" clId="{083EE2CF-6DF3-46B7-8DDD-98DF4595FCD8}" dt="2019-11-25T02:00:26.871" v="1975" actId="1076"/>
          <ac:spMkLst>
            <pc:docMk/>
            <pc:sldMk cId="933715974" sldId="273"/>
            <ac:spMk id="3" creationId="{FAF35021-EDE4-4D4F-B30F-507D5AF9D492}"/>
          </ac:spMkLst>
        </pc:spChg>
      </pc:sldChg>
      <pc:sldChg chg="del">
        <pc:chgData name="Alex Pang" userId="6d3c185595e3ea4a" providerId="LiveId" clId="{083EE2CF-6DF3-46B7-8DDD-98DF4595FCD8}" dt="2019-11-24T04:44:19.894" v="2" actId="2696"/>
        <pc:sldMkLst>
          <pc:docMk/>
          <pc:sldMk cId="1668621601" sldId="309"/>
        </pc:sldMkLst>
      </pc:sldChg>
      <pc:sldChg chg="del">
        <pc:chgData name="Alex Pang" userId="6d3c185595e3ea4a" providerId="LiveId" clId="{083EE2CF-6DF3-46B7-8DDD-98DF4595FCD8}" dt="2019-11-24T04:44:21.354" v="4" actId="2696"/>
        <pc:sldMkLst>
          <pc:docMk/>
          <pc:sldMk cId="1645790901" sldId="310"/>
        </pc:sldMkLst>
      </pc:sldChg>
      <pc:sldChg chg="del">
        <pc:chgData name="Alex Pang" userId="6d3c185595e3ea4a" providerId="LiveId" clId="{083EE2CF-6DF3-46B7-8DDD-98DF4595FCD8}" dt="2019-11-24T04:44:22.676" v="5" actId="2696"/>
        <pc:sldMkLst>
          <pc:docMk/>
          <pc:sldMk cId="641244114" sldId="311"/>
        </pc:sldMkLst>
      </pc:sldChg>
    </pc:docChg>
  </pc:docChgLst>
  <pc:docChgLst>
    <pc:chgData name="Alex Pang" userId="6d3c185595e3ea4a" providerId="LiveId" clId="{142F238C-BE30-432C-A56D-1B65BB59D168}"/>
    <pc:docChg chg="custSel modSld">
      <pc:chgData name="Alex Pang" userId="6d3c185595e3ea4a" providerId="LiveId" clId="{142F238C-BE30-432C-A56D-1B65BB59D168}" dt="2019-10-08T04:08:07.499" v="6" actId="255"/>
      <pc:docMkLst>
        <pc:docMk/>
      </pc:docMkLst>
    </pc:docChg>
  </pc:docChgLst>
  <pc:docChgLst>
    <pc:chgData name="Alex Pang" userId="6d3c185595e3ea4a" providerId="LiveId" clId="{67E7D09C-9ECA-4960-9263-97658162FFC5}"/>
    <pc:docChg chg="undo custSel mod addSld delSld modSld sldOrd">
      <pc:chgData name="Alex Pang" userId="6d3c185595e3ea4a" providerId="LiveId" clId="{67E7D09C-9ECA-4960-9263-97658162FFC5}" dt="2019-11-19T04:05:29.269" v="2467" actId="20577"/>
      <pc:docMkLst>
        <pc:docMk/>
      </pc:docMkLst>
      <pc:sldMasterChg chg="delSldLayout">
        <pc:chgData name="Alex Pang" userId="6d3c185595e3ea4a" providerId="LiveId" clId="{67E7D09C-9ECA-4960-9263-97658162FFC5}" dt="2019-11-17T05:07:22.761" v="737" actId="2696"/>
        <pc:sldMasterMkLst>
          <pc:docMk/>
          <pc:sldMasterMk cId="2798249480" sldId="2147483648"/>
        </pc:sldMasterMkLst>
      </pc:sldMasterChg>
    </pc:docChg>
  </pc:docChgLst>
  <pc:docChgLst>
    <pc:chgData name="Alex Pang" userId="6d3c185595e3ea4a" providerId="LiveId" clId="{B535515D-DA64-47F0-B8E0-D53113D2E316}"/>
    <pc:docChg chg="custSel modSld">
      <pc:chgData name="Alex Pang" userId="6d3c185595e3ea4a" providerId="LiveId" clId="{B535515D-DA64-47F0-B8E0-D53113D2E316}" dt="2019-09-21T22:02:03.660" v="7" actId="2763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34352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Project – Predicting whether a person makes over 80K a year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2DB27-5087-4E8A-9D00-E94C25B2043C}"/>
              </a:ext>
            </a:extLst>
          </p:cNvPr>
          <p:cNvSpPr txBox="1"/>
          <p:nvPr/>
        </p:nvSpPr>
        <p:spPr>
          <a:xfrm>
            <a:off x="525629" y="1325633"/>
            <a:ext cx="1108029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Due Date: 12/11/2019  23:59 pm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Goal is to apply as much as what you had learned to solve a classification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Dataset is based on an census income data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https://archive.ics.uci.edu/ml/datasets/census+income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 the modified csv version that I uploaded to Blackboard.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 the Final Project notebook as your starting point.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 any one of the models (Logistic, SVM, Decision Tree and Random Forecast) that we have covered in class.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Do not use any models that we have not covered in class.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D92F-CDE8-4EDD-8CDC-0F19BC57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BCCA-E5C0-409B-9948-CEBDF769AC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217075" cy="517046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Make sure you have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checked missing values, removed outliers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performed basic exploration of relationship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plots and graphs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separated data set into training and testing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Setup dummy variables for categorical variables,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normalize numerical features if needed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tried at least two models and checked their model performance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performed cross-validations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best performance model will have an extra 5 points, but the whole project will still be capped at 20 points for the whole final project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second and third performance model with have 2 extra points capped at 20 points for the whole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305202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875-7925-425B-8347-9E188C61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5021-EDE4-4D4F-B30F-507D5AF9D4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5280" y="2147062"/>
            <a:ext cx="8981440" cy="256387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OK to discuss among yourselves, but do not share code</a:t>
            </a:r>
          </a:p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Good Luck and Have Fun!!!</a:t>
            </a:r>
          </a:p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237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Final Project – Predicting whether a person makes over 80K a year</vt:lpstr>
      <vt:lpstr>Final Project Grading Criteria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1</cp:revision>
  <dcterms:created xsi:type="dcterms:W3CDTF">2019-11-17T05:40:15Z</dcterms:created>
  <dcterms:modified xsi:type="dcterms:W3CDTF">2019-11-25T02:00:32Z</dcterms:modified>
</cp:coreProperties>
</file>