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A9BD-75C4-A104-E731-1814B3B7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54928-112D-9DCA-5D25-49481B0BB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4AE4-CFCC-8CF3-0ED7-ACCD4C11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D04A-DA38-291A-62A1-6FA1453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6C6E-C108-DC62-578A-A1E02693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5676-86EA-DDBB-76DC-C1B11BC9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94233-0E0F-BE0A-623E-525E3470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2ACA-6C0B-D478-584B-92480EB5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0661-84AF-BB6F-A572-A3DBC29F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94694-0577-5983-E046-A01CE34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73788-B47D-A92C-96B5-1BBFDC985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E0F3-0DE7-A9F5-19C2-A23AEB82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AB49-3FEF-7450-1140-A70CE0AF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24AAC-5DD5-4CDD-D1D3-52BD4A1A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D58F-5CF2-5A00-729C-E7F2D9AD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4486-7713-1ECF-F85E-DFAD64D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D146-4EF2-C4AE-0232-A3F34C08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581F-3008-ED5E-E50C-7B010220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5ABD-FF1E-4E90-C817-AE8EB672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D10C-304E-1225-FB3E-00F99670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3637-1B75-5958-93D1-DADC761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B767-A10C-77AC-E7B2-53814873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6C89-94DA-6D54-0723-99255C88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C288-0733-A414-4A8D-47EEEF1D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7AFA-E6B0-8561-BF87-DABD4CC9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5F41-9CB0-7127-28A9-70DE72D5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4BF1-33DC-9500-6951-08EBCEB1A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114E-1B86-3B79-0233-DDCDCCC9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D69AF-7A53-1401-D16C-98B70568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27C7-3958-6FEC-E383-01C9B6FB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1EAD-4C97-6B13-36B8-DBA51911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A056-9C21-CC96-A072-56A2F4F8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B952F-86DE-40EC-AAB2-9A482C56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A0AB4-8773-4E0A-FE8A-8891F02EC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35CF7-6ECA-7D7F-A899-BB635F50F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D4699-BBDF-D145-4A1E-83E5DC50E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C8642-F596-4CD6-2D04-DB2B8DA5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FECB9-ACA8-26A8-89FA-D8E3C386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6D08D-30FA-7766-2FCB-FC4ADD21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404F-56D0-7B5F-B65F-B742FE5A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BE583-83DC-572A-2C3B-55B83F64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6071D-B3B2-0E3A-EBEB-A4A9C4F7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32F0E-C8FF-38EE-7246-F15ED157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48BD4-E961-9644-2A66-A566DC4E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B1CC-4869-29F1-E5FD-5C49BC5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23DD-22DE-6B38-8DBE-4F5D1593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843A-5AEB-7E37-B360-8DF3023E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64C2-98A5-7740-1496-AF5A2F3F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131C9-A7C0-C65C-FCE2-B2AF0C66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F9A4-57D5-7A8A-2165-8C6E2632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7E42-AA0F-F6A0-C2D2-3A8A08B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B692-A607-69A6-8771-1003A999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5DA8-C7AC-35EA-D90E-53478B7D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5629D-4137-D5B7-7501-0111012CE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71004-2CC6-5526-B88F-57FB2C9C8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EEAA5-19E1-4E7A-645D-8686B4C7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52CB0-1E9A-9F67-BA92-B4DDAFA5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4020-500D-2C06-2235-7E1171B8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DF427-E8F9-0E62-8AD3-03AF773F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78BCF-E86B-7BB2-B7B2-0CE06D5E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0D1B-7730-A3BB-14E7-D2274A87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B8704-F7F9-4FC3-9F64-93BEABB978E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F1A0-A1B0-CED0-B007-8F90B06C3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0930-95D3-D4AC-4121-C273CEBF5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56AD-82FD-4FC1-B318-080B3FFA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7AE-BF7A-CCC6-99B2-149BC30FB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sdfdsfdsfsdf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3D7C-2AC2-530C-337C-77503FE9A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sdfdsfdsfsdf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sdfdsfdsfsdf</dc:title>
  <dc:creator>aekkapop sesuntea</dc:creator>
  <cp:lastModifiedBy>aekkapop sesuntea</cp:lastModifiedBy>
  <cp:revision>1</cp:revision>
  <dcterms:created xsi:type="dcterms:W3CDTF">2023-02-26T09:58:09Z</dcterms:created>
  <dcterms:modified xsi:type="dcterms:W3CDTF">2023-02-26T09:58:28Z</dcterms:modified>
</cp:coreProperties>
</file>