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 id="2147483685" r:id="rId3"/>
  </p:sldMasterIdLst>
  <p:notesMasterIdLst>
    <p:notesMasterId r:id="rId12"/>
  </p:notesMasterIdLst>
  <p:sldIdLst>
    <p:sldId id="256" r:id="rId4"/>
    <p:sldId id="257" r:id="rId5"/>
    <p:sldId id="258" r:id="rId6"/>
    <p:sldId id="259" r:id="rId7"/>
    <p:sldId id="261" r:id="rId8"/>
    <p:sldId id="262" r:id="rId9"/>
    <p:sldId id="267" r:id="rId10"/>
    <p:sldId id="268" r:id="rId11"/>
  </p:sldIdLst>
  <p:sldSz cx="9144000" cy="5143500" type="screen16x9"/>
  <p:notesSz cx="6858000" cy="9144000"/>
  <p:embeddedFontLst>
    <p:embeddedFont>
      <p:font typeface="Georgia" panose="02040502050405020303" pitchFamily="18" charset="0"/>
      <p:regular r:id="rId13"/>
      <p:bold r:id="rId14"/>
      <p:italic r:id="rId15"/>
      <p:boldItalic r:id="rId16"/>
    </p:embeddedFont>
    <p:embeddedFont>
      <p:font typeface="Helvetica Neue" panose="020B0604020202020204" charset="0"/>
      <p:regular r:id="rId17"/>
      <p:bold r:id="rId18"/>
      <p:italic r:id="rId19"/>
      <p:boldItalic r:id="rId20"/>
    </p:embeddedFont>
    <p:embeddedFont>
      <p:font typeface="Merriweather" panose="00000500000000000000" pitchFamily="2" charset="0"/>
      <p:regular r:id="rId21"/>
      <p:bold r:id="rId22"/>
      <p:italic r:id="rId23"/>
      <p:boldItalic r:id="rId24"/>
    </p:embeddedFont>
    <p:embeddedFont>
      <p:font typeface="Merriweather Light" panose="00000400000000000000" pitchFamily="2" charset="0"/>
      <p:regular r:id="rId25"/>
      <p:bold r:id="rId26"/>
      <p:italic r:id="rId27"/>
      <p:boldItalic r:id="rId28"/>
    </p:embeddedFont>
    <p:embeddedFont>
      <p:font typeface="Merriweather Sans" pitchFamily="2" charset="0"/>
      <p:regular r:id="rId29"/>
      <p:bold r:id="rId30"/>
      <p:italic r:id="rId31"/>
      <p:boldItalic r:id="rId32"/>
    </p:embeddedFont>
    <p:embeddedFont>
      <p:font typeface="Nunito Sans" pitchFamily="2" charset="0"/>
      <p:regular r:id="rId33"/>
      <p:bold r:id="rId34"/>
      <p:italic r:id="rId35"/>
      <p:boldItalic r:id="rId36"/>
    </p:embeddedFont>
    <p:embeddedFont>
      <p:font typeface="Proxima Nova" panose="020B0604020202020204"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1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7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font" Target="fonts/font30.fntdata"/><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font" Target="fonts/font4.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font" Target="fonts/font28.fntdata"/><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7.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font" Target="fonts/font3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font" Target="fonts/font31.fntdata"/><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 Id="rId46" Type="http://schemas.openxmlformats.org/officeDocument/2006/relationships/viewProps" Target="viewProps.xml"/><Relationship Id="rId20" Type="http://schemas.openxmlformats.org/officeDocument/2006/relationships/font" Target="fonts/font8.fntdata"/><Relationship Id="rId41" Type="http://schemas.openxmlformats.org/officeDocument/2006/relationships/font" Target="fonts/font2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1pPr>
            <a:lvl2pPr marL="914400" marR="0" lvl="1"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2pPr>
            <a:lvl3pPr marL="1371600" marR="0" lvl="2"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3pPr>
            <a:lvl4pPr marL="1828800" marR="0" lvl="3"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4pPr>
            <a:lvl5pPr marL="2286000" marR="0" lvl="4"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5pPr>
            <a:lvl6pPr marL="2743200" marR="0" lvl="5"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6pPr>
            <a:lvl7pPr marL="3200400" marR="0" lvl="6"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7pPr>
            <a:lvl8pPr marL="3657600" marR="0" lvl="7"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8pPr>
            <a:lvl9pPr marL="4114800" marR="0" lvl="8" indent="-228600" algn="l" rtl="0">
              <a:spcBef>
                <a:spcPts val="0"/>
              </a:spcBef>
              <a:spcAft>
                <a:spcPts val="0"/>
              </a:spcAft>
              <a:buSzPts val="1400"/>
              <a:buNone/>
              <a:defRPr sz="2200" b="0" i="0" u="none" strike="noStrike" cap="none">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7ff3ab5996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7ff3ab5996_0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7ff3ab5996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27ff3ab5996_0_22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b292a6a24b_4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b292a6a24b_4_142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b292a6a24b_4_1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b292a6a24b_4_143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b292a6a24b_4_1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b292a6a24b_4_1446: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f34c8dc71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f34c8dc717_0_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7ff3ab5996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7ff3ab5996_0_1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7ff3ab5996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7ff3ab5996_0_1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BLANK_1">
    <p:bg>
      <p:bgPr>
        <a:solidFill>
          <a:schemeClr val="accent1"/>
        </a:solidFill>
        <a:effectLst/>
      </p:bgPr>
    </p:bg>
    <p:spTree>
      <p:nvGrpSpPr>
        <p:cNvPr id="1" name="Shape 50"/>
        <p:cNvGrpSpPr/>
        <p:nvPr/>
      </p:nvGrpSpPr>
      <p:grpSpPr>
        <a:xfrm>
          <a:off x="0" y="0"/>
          <a:ext cx="0" cy="0"/>
          <a:chOff x="0" y="0"/>
          <a:chExt cx="0" cy="0"/>
        </a:xfrm>
      </p:grpSpPr>
      <p:sp>
        <p:nvSpPr>
          <p:cNvPr id="51" name="Google Shape;51;p13"/>
          <p:cNvSpPr/>
          <p:nvPr/>
        </p:nvSpPr>
        <p:spPr>
          <a:xfrm>
            <a:off x="1149600" y="3974525"/>
            <a:ext cx="6844800" cy="913800"/>
          </a:xfrm>
          <a:prstGeom prst="rect">
            <a:avLst/>
          </a:prstGeom>
          <a:noFill/>
          <a:ln>
            <a:noFill/>
          </a:ln>
        </p:spPr>
        <p:txBody>
          <a:bodyPr spcFirstLastPara="1" wrap="square" lIns="26775" tIns="26775" rIns="26775" bIns="26775" anchor="ctr" anchorCtr="0">
            <a:noAutofit/>
          </a:bodyPr>
          <a:lstStyle/>
          <a:p>
            <a:pPr marL="0" marR="0" lvl="0" indent="0" algn="ctr" rtl="0">
              <a:lnSpc>
                <a:spcPct val="120000"/>
              </a:lnSpc>
              <a:spcBef>
                <a:spcPts val="0"/>
              </a:spcBef>
              <a:spcAft>
                <a:spcPts val="0"/>
              </a:spcAft>
              <a:buClr>
                <a:srgbClr val="000000"/>
              </a:buClr>
              <a:buFont typeface="Roboto"/>
              <a:buNone/>
            </a:pPr>
            <a:endParaRPr sz="2100" b="1">
              <a:latin typeface="Nunito Sans"/>
              <a:ea typeface="Nunito Sans"/>
              <a:cs typeface="Nunito Sans"/>
              <a:sym typeface="Nunito Sans"/>
            </a:endParaRPr>
          </a:p>
        </p:txBody>
      </p:sp>
      <p:sp>
        <p:nvSpPr>
          <p:cNvPr id="52" name="Google Shape;52;p13"/>
          <p:cNvSpPr/>
          <p:nvPr/>
        </p:nvSpPr>
        <p:spPr>
          <a:xfrm>
            <a:off x="-16506" y="3519700"/>
            <a:ext cx="9177000" cy="127200"/>
          </a:xfrm>
          <a:prstGeom prst="rect">
            <a:avLst/>
          </a:prstGeom>
          <a:solidFill>
            <a:srgbClr val="101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13"/>
          <p:cNvPicPr preferRelativeResize="0"/>
          <p:nvPr/>
        </p:nvPicPr>
        <p:blipFill>
          <a:blip r:embed="rId2">
            <a:alphaModFix/>
          </a:blip>
          <a:stretch>
            <a:fillRect/>
          </a:stretch>
        </p:blipFill>
        <p:spPr>
          <a:xfrm>
            <a:off x="554011" y="492852"/>
            <a:ext cx="1417427" cy="236774"/>
          </a:xfrm>
          <a:prstGeom prst="rect">
            <a:avLst/>
          </a:prstGeom>
          <a:noFill/>
          <a:ln>
            <a:noFill/>
          </a:ln>
        </p:spPr>
      </p:pic>
      <p:sp>
        <p:nvSpPr>
          <p:cNvPr id="54" name="Google Shape;54;p13"/>
          <p:cNvSpPr/>
          <p:nvPr/>
        </p:nvSpPr>
        <p:spPr>
          <a:xfrm>
            <a:off x="602375" y="3763775"/>
            <a:ext cx="584700" cy="43500"/>
          </a:xfrm>
          <a:prstGeom prst="rect">
            <a:avLst/>
          </a:prstGeom>
          <a:solidFill>
            <a:srgbClr val="FFCF00"/>
          </a:solid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endParaRPr/>
          </a:p>
        </p:txBody>
      </p:sp>
      <p:sp>
        <p:nvSpPr>
          <p:cNvPr id="55" name="Google Shape;55;p13"/>
          <p:cNvSpPr txBox="1">
            <a:spLocks noGrp="1"/>
          </p:cNvSpPr>
          <p:nvPr>
            <p:ph type="title"/>
          </p:nvPr>
        </p:nvSpPr>
        <p:spPr>
          <a:xfrm>
            <a:off x="481625" y="1661408"/>
            <a:ext cx="4995600" cy="2099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2400"/>
              <a:buFont typeface="Nunito Sans"/>
              <a:buNone/>
              <a:defRPr sz="2400">
                <a:solidFill>
                  <a:schemeClr val="lt1"/>
                </a:solidFill>
                <a:latin typeface="Nunito Sans"/>
                <a:ea typeface="Nunito Sans"/>
                <a:cs typeface="Nunito Sans"/>
                <a:sym typeface="Nunito Sans"/>
              </a:defRPr>
            </a:lvl1pPr>
            <a:lvl2pPr lvl="1" rtl="0">
              <a:spcBef>
                <a:spcPts val="0"/>
              </a:spcBef>
              <a:spcAft>
                <a:spcPts val="0"/>
              </a:spcAft>
              <a:buSzPts val="2400"/>
              <a:buNone/>
              <a:defRPr sz="2400">
                <a:latin typeface="Merriweather Light"/>
                <a:ea typeface="Merriweather Light"/>
                <a:cs typeface="Merriweather Light"/>
                <a:sym typeface="Merriweather Light"/>
              </a:defRPr>
            </a:lvl2pPr>
            <a:lvl3pPr lvl="2" rtl="0">
              <a:spcBef>
                <a:spcPts val="0"/>
              </a:spcBef>
              <a:spcAft>
                <a:spcPts val="0"/>
              </a:spcAft>
              <a:buSzPts val="2400"/>
              <a:buNone/>
              <a:defRPr sz="2400">
                <a:latin typeface="Merriweather Light"/>
                <a:ea typeface="Merriweather Light"/>
                <a:cs typeface="Merriweather Light"/>
                <a:sym typeface="Merriweather Light"/>
              </a:defRPr>
            </a:lvl3pPr>
            <a:lvl4pPr lvl="3" rtl="0">
              <a:spcBef>
                <a:spcPts val="0"/>
              </a:spcBef>
              <a:spcAft>
                <a:spcPts val="0"/>
              </a:spcAft>
              <a:buSzPts val="2400"/>
              <a:buNone/>
              <a:defRPr sz="2400">
                <a:latin typeface="Merriweather Light"/>
                <a:ea typeface="Merriweather Light"/>
                <a:cs typeface="Merriweather Light"/>
                <a:sym typeface="Merriweather Light"/>
              </a:defRPr>
            </a:lvl4pPr>
            <a:lvl5pPr lvl="4" rtl="0">
              <a:spcBef>
                <a:spcPts val="0"/>
              </a:spcBef>
              <a:spcAft>
                <a:spcPts val="0"/>
              </a:spcAft>
              <a:buSzPts val="2400"/>
              <a:buNone/>
              <a:defRPr sz="2400">
                <a:latin typeface="Merriweather Light"/>
                <a:ea typeface="Merriweather Light"/>
                <a:cs typeface="Merriweather Light"/>
                <a:sym typeface="Merriweather Light"/>
              </a:defRPr>
            </a:lvl5pPr>
            <a:lvl6pPr lvl="5" rtl="0">
              <a:spcBef>
                <a:spcPts val="0"/>
              </a:spcBef>
              <a:spcAft>
                <a:spcPts val="0"/>
              </a:spcAft>
              <a:buSzPts val="2400"/>
              <a:buNone/>
              <a:defRPr sz="2400">
                <a:latin typeface="Merriweather Light"/>
                <a:ea typeface="Merriweather Light"/>
                <a:cs typeface="Merriweather Light"/>
                <a:sym typeface="Merriweather Light"/>
              </a:defRPr>
            </a:lvl6pPr>
            <a:lvl7pPr lvl="6" rtl="0">
              <a:spcBef>
                <a:spcPts val="0"/>
              </a:spcBef>
              <a:spcAft>
                <a:spcPts val="0"/>
              </a:spcAft>
              <a:buSzPts val="2400"/>
              <a:buNone/>
              <a:defRPr sz="2400">
                <a:latin typeface="Merriweather Light"/>
                <a:ea typeface="Merriweather Light"/>
                <a:cs typeface="Merriweather Light"/>
                <a:sym typeface="Merriweather Light"/>
              </a:defRPr>
            </a:lvl7pPr>
            <a:lvl8pPr lvl="7" rtl="0">
              <a:spcBef>
                <a:spcPts val="0"/>
              </a:spcBef>
              <a:spcAft>
                <a:spcPts val="0"/>
              </a:spcAft>
              <a:buSzPts val="2400"/>
              <a:buNone/>
              <a:defRPr sz="2400">
                <a:latin typeface="Merriweather Light"/>
                <a:ea typeface="Merriweather Light"/>
                <a:cs typeface="Merriweather Light"/>
                <a:sym typeface="Merriweather Light"/>
              </a:defRPr>
            </a:lvl8pPr>
            <a:lvl9pPr lvl="8" rtl="0">
              <a:spcBef>
                <a:spcPts val="0"/>
              </a:spcBef>
              <a:spcAft>
                <a:spcPts val="0"/>
              </a:spcAft>
              <a:buSzPts val="2400"/>
              <a:buNone/>
              <a:defRPr sz="2400">
                <a:latin typeface="Merriweather Light"/>
                <a:ea typeface="Merriweather Light"/>
                <a:cs typeface="Merriweather Light"/>
                <a:sym typeface="Merriweather Light"/>
              </a:defRPr>
            </a:lvl9pPr>
          </a:lstStyle>
          <a:p>
            <a:endParaRPr/>
          </a:p>
        </p:txBody>
      </p:sp>
      <p:sp>
        <p:nvSpPr>
          <p:cNvPr id="56" name="Google Shape;56;p13"/>
          <p:cNvSpPr txBox="1">
            <a:spLocks noGrp="1"/>
          </p:cNvSpPr>
          <p:nvPr>
            <p:ph type="title" idx="2"/>
          </p:nvPr>
        </p:nvSpPr>
        <p:spPr>
          <a:xfrm>
            <a:off x="481625" y="1214325"/>
            <a:ext cx="4995600" cy="447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Font typeface="Nunito Sans"/>
              <a:buNone/>
              <a:defRPr sz="1600">
                <a:solidFill>
                  <a:schemeClr val="accent3"/>
                </a:solidFill>
                <a:latin typeface="Nunito Sans"/>
                <a:ea typeface="Nunito Sans"/>
                <a:cs typeface="Nunito Sans"/>
                <a:sym typeface="Nunito Sans"/>
              </a:defRPr>
            </a:lvl1pPr>
            <a:lvl2pPr lvl="1"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2pPr>
            <a:lvl3pPr lvl="2"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3pPr>
            <a:lvl4pPr lvl="3"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4pPr>
            <a:lvl5pPr lvl="4"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5pPr>
            <a:lvl6pPr lvl="5"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6pPr>
            <a:lvl7pPr lvl="6"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7pPr>
            <a:lvl8pPr lvl="7"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8pPr>
            <a:lvl9pPr lvl="8" rtl="0">
              <a:spcBef>
                <a:spcPts val="0"/>
              </a:spcBef>
              <a:spcAft>
                <a:spcPts val="0"/>
              </a:spcAft>
              <a:buClr>
                <a:schemeClr val="accent3"/>
              </a:buClr>
              <a:buSzPts val="1600"/>
              <a:buNone/>
              <a:defRPr sz="1600">
                <a:solidFill>
                  <a:schemeClr val="accent3"/>
                </a:solidFill>
                <a:latin typeface="Merriweather Light"/>
                <a:ea typeface="Merriweather Light"/>
                <a:cs typeface="Merriweather Light"/>
                <a:sym typeface="Merriweather Light"/>
              </a:defRPr>
            </a:lvl9pPr>
          </a:lstStyle>
          <a:p>
            <a:endParaRPr/>
          </a:p>
        </p:txBody>
      </p:sp>
      <p:sp>
        <p:nvSpPr>
          <p:cNvPr id="57" name="Google Shape;57;p13"/>
          <p:cNvSpPr txBox="1">
            <a:spLocks noGrp="1"/>
          </p:cNvSpPr>
          <p:nvPr>
            <p:ph type="title" idx="3"/>
          </p:nvPr>
        </p:nvSpPr>
        <p:spPr>
          <a:xfrm>
            <a:off x="489681" y="4077301"/>
            <a:ext cx="4995600" cy="622500"/>
          </a:xfrm>
          <a:prstGeom prst="rect">
            <a:avLst/>
          </a:prstGeom>
        </p:spPr>
        <p:txBody>
          <a:bodyPr spcFirstLastPara="1" wrap="square" lIns="91425" tIns="91425" rIns="91425" bIns="91425" anchor="t" anchorCtr="0">
            <a:noAutofit/>
          </a:bodyPr>
          <a:lstStyle>
            <a:lvl1pPr lvl="0" rtl="0">
              <a:lnSpc>
                <a:spcPct val="130000"/>
              </a:lnSpc>
              <a:spcBef>
                <a:spcPts val="0"/>
              </a:spcBef>
              <a:spcAft>
                <a:spcPts val="0"/>
              </a:spcAft>
              <a:buClr>
                <a:schemeClr val="lt1"/>
              </a:buClr>
              <a:buSzPts val="1200"/>
              <a:buFont typeface="Merriweather"/>
              <a:buNone/>
              <a:defRPr sz="1200" b="0">
                <a:solidFill>
                  <a:schemeClr val="lt1"/>
                </a:solidFill>
                <a:latin typeface="Merriweather"/>
                <a:ea typeface="Merriweather"/>
                <a:cs typeface="Merriweather"/>
                <a:sym typeface="Merriweather"/>
              </a:defRPr>
            </a:lvl1pPr>
            <a:lvl2pPr lvl="1" rtl="0">
              <a:spcBef>
                <a:spcPts val="0"/>
              </a:spcBef>
              <a:spcAft>
                <a:spcPts val="0"/>
              </a:spcAft>
              <a:buSzPts val="2800"/>
              <a:buNone/>
              <a:defRPr>
                <a:latin typeface="Merriweather Light"/>
                <a:ea typeface="Merriweather Light"/>
                <a:cs typeface="Merriweather Light"/>
                <a:sym typeface="Merriweather Light"/>
              </a:defRPr>
            </a:lvl2pPr>
            <a:lvl3pPr lvl="2" rtl="0">
              <a:spcBef>
                <a:spcPts val="0"/>
              </a:spcBef>
              <a:spcAft>
                <a:spcPts val="0"/>
              </a:spcAft>
              <a:buSzPts val="2800"/>
              <a:buNone/>
              <a:defRPr>
                <a:latin typeface="Merriweather Light"/>
                <a:ea typeface="Merriweather Light"/>
                <a:cs typeface="Merriweather Light"/>
                <a:sym typeface="Merriweather Light"/>
              </a:defRPr>
            </a:lvl3pPr>
            <a:lvl4pPr lvl="3" rtl="0">
              <a:spcBef>
                <a:spcPts val="0"/>
              </a:spcBef>
              <a:spcAft>
                <a:spcPts val="0"/>
              </a:spcAft>
              <a:buSzPts val="2800"/>
              <a:buNone/>
              <a:defRPr>
                <a:latin typeface="Merriweather Light"/>
                <a:ea typeface="Merriweather Light"/>
                <a:cs typeface="Merriweather Light"/>
                <a:sym typeface="Merriweather Light"/>
              </a:defRPr>
            </a:lvl4pPr>
            <a:lvl5pPr lvl="4" rtl="0">
              <a:spcBef>
                <a:spcPts val="0"/>
              </a:spcBef>
              <a:spcAft>
                <a:spcPts val="0"/>
              </a:spcAft>
              <a:buSzPts val="2800"/>
              <a:buNone/>
              <a:defRPr>
                <a:latin typeface="Merriweather Light"/>
                <a:ea typeface="Merriweather Light"/>
                <a:cs typeface="Merriweather Light"/>
                <a:sym typeface="Merriweather Light"/>
              </a:defRPr>
            </a:lvl5pPr>
            <a:lvl6pPr lvl="5" rtl="0">
              <a:spcBef>
                <a:spcPts val="0"/>
              </a:spcBef>
              <a:spcAft>
                <a:spcPts val="0"/>
              </a:spcAft>
              <a:buSzPts val="2800"/>
              <a:buNone/>
              <a:defRPr>
                <a:latin typeface="Merriweather Light"/>
                <a:ea typeface="Merriweather Light"/>
                <a:cs typeface="Merriweather Light"/>
                <a:sym typeface="Merriweather Light"/>
              </a:defRPr>
            </a:lvl6pPr>
            <a:lvl7pPr lvl="6" rtl="0">
              <a:spcBef>
                <a:spcPts val="0"/>
              </a:spcBef>
              <a:spcAft>
                <a:spcPts val="0"/>
              </a:spcAft>
              <a:buSzPts val="2800"/>
              <a:buNone/>
              <a:defRPr>
                <a:latin typeface="Merriweather Light"/>
                <a:ea typeface="Merriweather Light"/>
                <a:cs typeface="Merriweather Light"/>
                <a:sym typeface="Merriweather Light"/>
              </a:defRPr>
            </a:lvl7pPr>
            <a:lvl8pPr lvl="7" rtl="0">
              <a:spcBef>
                <a:spcPts val="0"/>
              </a:spcBef>
              <a:spcAft>
                <a:spcPts val="0"/>
              </a:spcAft>
              <a:buSzPts val="2800"/>
              <a:buNone/>
              <a:defRPr>
                <a:latin typeface="Merriweather Light"/>
                <a:ea typeface="Merriweather Light"/>
                <a:cs typeface="Merriweather Light"/>
                <a:sym typeface="Merriweather Light"/>
              </a:defRPr>
            </a:lvl8pPr>
            <a:lvl9pPr lvl="8" rtl="0">
              <a:spcBef>
                <a:spcPts val="0"/>
              </a:spcBef>
              <a:spcAft>
                <a:spcPts val="0"/>
              </a:spcAft>
              <a:buSzPts val="2800"/>
              <a:buNone/>
              <a:defRPr>
                <a:latin typeface="Merriweather Light"/>
                <a:ea typeface="Merriweather Light"/>
                <a:cs typeface="Merriweather Light"/>
                <a:sym typeface="Merriweather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Subtopic">
  <p:cSld name="Title &amp; Subtitle copy_1_1">
    <p:bg>
      <p:bgPr>
        <a:solidFill>
          <a:schemeClr val="accen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4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grpSp>
        <p:nvGrpSpPr>
          <p:cNvPr id="60" name="Google Shape;60;p14"/>
          <p:cNvGrpSpPr/>
          <p:nvPr/>
        </p:nvGrpSpPr>
        <p:grpSpPr>
          <a:xfrm>
            <a:off x="0" y="4214375"/>
            <a:ext cx="3205550" cy="940800"/>
            <a:chOff x="-7375" y="4207325"/>
            <a:chExt cx="3205550" cy="940800"/>
          </a:xfrm>
        </p:grpSpPr>
        <p:cxnSp>
          <p:nvCxnSpPr>
            <p:cNvPr id="61" name="Google Shape;61;p14"/>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2" name="Google Shape;62;p14"/>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3" name="Google Shape;63;p14"/>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grpSp>
        <p:nvGrpSpPr>
          <p:cNvPr id="64" name="Google Shape;64;p14"/>
          <p:cNvGrpSpPr/>
          <p:nvPr/>
        </p:nvGrpSpPr>
        <p:grpSpPr>
          <a:xfrm rot="10800000">
            <a:off x="5938450" y="0"/>
            <a:ext cx="3205550" cy="940800"/>
            <a:chOff x="-7375" y="4207325"/>
            <a:chExt cx="3205550" cy="940800"/>
          </a:xfrm>
        </p:grpSpPr>
        <p:cxnSp>
          <p:nvCxnSpPr>
            <p:cNvPr id="65" name="Google Shape;65;p14"/>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6" name="Google Shape;66;p14"/>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7" name="Google Shape;67;p14"/>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tandard 2">
  <p:cSld name="TITLE_2">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200"/>
              <a:buFont typeface="Proxima Nova"/>
              <a:buNone/>
              <a:defRPr sz="2200">
                <a:solidFill>
                  <a:srgbClr val="000000"/>
                </a:solidFill>
                <a:latin typeface="Proxima Nova"/>
                <a:ea typeface="Proxima Nova"/>
                <a:cs typeface="Proxima Nova"/>
                <a:sym typeface="Proxima Nova"/>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70" name="Google Shape;70;p15"/>
          <p:cNvSpPr/>
          <p:nvPr/>
        </p:nvSpPr>
        <p:spPr>
          <a:xfrm>
            <a:off x="485800" y="1124025"/>
            <a:ext cx="460500" cy="49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81000" y="1435790"/>
            <a:ext cx="3452400" cy="26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Georgia"/>
              <a:buChar char="●"/>
              <a:defRPr sz="1200">
                <a:latin typeface="Georgia"/>
                <a:ea typeface="Georgia"/>
                <a:cs typeface="Georgia"/>
                <a:sym typeface="Georgia"/>
              </a:defRPr>
            </a:lvl1pPr>
            <a:lvl2pPr marL="914400" lvl="1" indent="-304800" rtl="0">
              <a:spcBef>
                <a:spcPts val="1600"/>
              </a:spcBef>
              <a:spcAft>
                <a:spcPts val="0"/>
              </a:spcAft>
              <a:buSzPts val="1200"/>
              <a:buFont typeface="Georgia"/>
              <a:buChar char="○"/>
              <a:defRPr sz="1200">
                <a:latin typeface="Georgia"/>
                <a:ea typeface="Georgia"/>
                <a:cs typeface="Georgia"/>
                <a:sym typeface="Georgia"/>
              </a:defRPr>
            </a:lvl2pPr>
            <a:lvl3pPr marL="1371600" lvl="2" indent="-304800" rtl="0">
              <a:spcBef>
                <a:spcPts val="1600"/>
              </a:spcBef>
              <a:spcAft>
                <a:spcPts val="0"/>
              </a:spcAft>
              <a:buSzPts val="1200"/>
              <a:buFont typeface="Georgia"/>
              <a:buChar char="■"/>
              <a:defRPr sz="1200">
                <a:latin typeface="Georgia"/>
                <a:ea typeface="Georgia"/>
                <a:cs typeface="Georgia"/>
                <a:sym typeface="Georgia"/>
              </a:defRPr>
            </a:lvl3pPr>
            <a:lvl4pPr marL="1828800" lvl="3" indent="-304800" rtl="0">
              <a:spcBef>
                <a:spcPts val="1600"/>
              </a:spcBef>
              <a:spcAft>
                <a:spcPts val="0"/>
              </a:spcAft>
              <a:buSzPts val="1200"/>
              <a:buFont typeface="Georgia"/>
              <a:buChar char="●"/>
              <a:defRPr sz="1200">
                <a:latin typeface="Georgia"/>
                <a:ea typeface="Georgia"/>
                <a:cs typeface="Georgia"/>
                <a:sym typeface="Georgia"/>
              </a:defRPr>
            </a:lvl4pPr>
            <a:lvl5pPr marL="2286000" lvl="4" indent="-304800" rtl="0">
              <a:spcBef>
                <a:spcPts val="1600"/>
              </a:spcBef>
              <a:spcAft>
                <a:spcPts val="0"/>
              </a:spcAft>
              <a:buSzPts val="1200"/>
              <a:buFont typeface="Georgia"/>
              <a:buChar char="○"/>
              <a:defRPr sz="1200">
                <a:latin typeface="Georgia"/>
                <a:ea typeface="Georgia"/>
                <a:cs typeface="Georgia"/>
                <a:sym typeface="Georgia"/>
              </a:defRPr>
            </a:lvl5pPr>
            <a:lvl6pPr marL="2743200" lvl="5" indent="-304800" rtl="0">
              <a:spcBef>
                <a:spcPts val="1600"/>
              </a:spcBef>
              <a:spcAft>
                <a:spcPts val="0"/>
              </a:spcAft>
              <a:buSzPts val="1200"/>
              <a:buFont typeface="Georgia"/>
              <a:buChar char="■"/>
              <a:defRPr sz="1200">
                <a:latin typeface="Georgia"/>
                <a:ea typeface="Georgia"/>
                <a:cs typeface="Georgia"/>
                <a:sym typeface="Georgia"/>
              </a:defRPr>
            </a:lvl6pPr>
            <a:lvl7pPr marL="3200400" lvl="6" indent="-304800" rtl="0">
              <a:spcBef>
                <a:spcPts val="1600"/>
              </a:spcBef>
              <a:spcAft>
                <a:spcPts val="0"/>
              </a:spcAft>
              <a:buSzPts val="1200"/>
              <a:buFont typeface="Georgia"/>
              <a:buChar char="●"/>
              <a:defRPr sz="1200">
                <a:latin typeface="Georgia"/>
                <a:ea typeface="Georgia"/>
                <a:cs typeface="Georgia"/>
                <a:sym typeface="Georgia"/>
              </a:defRPr>
            </a:lvl7pPr>
            <a:lvl8pPr marL="3657600" lvl="7" indent="-304800" rtl="0">
              <a:spcBef>
                <a:spcPts val="1600"/>
              </a:spcBef>
              <a:spcAft>
                <a:spcPts val="0"/>
              </a:spcAft>
              <a:buSzPts val="1200"/>
              <a:buFont typeface="Georgia"/>
              <a:buChar char="○"/>
              <a:defRPr sz="1200">
                <a:latin typeface="Georgia"/>
                <a:ea typeface="Georgia"/>
                <a:cs typeface="Georgia"/>
                <a:sym typeface="Georgia"/>
              </a:defRPr>
            </a:lvl8pPr>
            <a:lvl9pPr marL="4114800" lvl="8" indent="-304800" rtl="0">
              <a:spcBef>
                <a:spcPts val="1600"/>
              </a:spcBef>
              <a:spcAft>
                <a:spcPts val="1600"/>
              </a:spcAft>
              <a:buSzPts val="1200"/>
              <a:buFont typeface="Georgia"/>
              <a:buChar char="■"/>
              <a:defRPr sz="1200">
                <a:latin typeface="Georgia"/>
                <a:ea typeface="Georgia"/>
                <a:cs typeface="Georgia"/>
                <a:sym typeface="Georgia"/>
              </a:defRPr>
            </a:lvl9pPr>
          </a:lstStyle>
          <a:p>
            <a:endParaRPr/>
          </a:p>
        </p:txBody>
      </p:sp>
      <p:sp>
        <p:nvSpPr>
          <p:cNvPr id="72" name="Google Shape;72;p15"/>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Nunito Sans"/>
              <a:ea typeface="Nunito Sans"/>
              <a:cs typeface="Nunito Sans"/>
              <a:sym typeface="Nuni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pening Slide"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525950" y="1996138"/>
            <a:ext cx="6092100" cy="37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400">
                <a:solidFill>
                  <a:srgbClr val="000000"/>
                </a:solidFill>
                <a:latin typeface="Proxima Nova"/>
                <a:ea typeface="Proxima Nova"/>
                <a:cs typeface="Proxima Nova"/>
                <a:sym typeface="Proxima Nova"/>
              </a:defRPr>
            </a:lvl1pPr>
            <a:lvl2pPr lvl="1" algn="ctr" rtl="0">
              <a:spcBef>
                <a:spcPts val="0"/>
              </a:spcBef>
              <a:spcAft>
                <a:spcPts val="0"/>
              </a:spcAft>
              <a:buNone/>
              <a:defRPr>
                <a:solidFill>
                  <a:srgbClr val="000000"/>
                </a:solidFill>
                <a:latin typeface="Proxima Nova"/>
                <a:ea typeface="Proxima Nova"/>
                <a:cs typeface="Proxima Nova"/>
                <a:sym typeface="Proxima Nova"/>
              </a:defRPr>
            </a:lvl2pPr>
            <a:lvl3pPr lvl="2" algn="ctr" rtl="0">
              <a:spcBef>
                <a:spcPts val="0"/>
              </a:spcBef>
              <a:spcAft>
                <a:spcPts val="0"/>
              </a:spcAft>
              <a:buNone/>
              <a:defRPr>
                <a:solidFill>
                  <a:srgbClr val="000000"/>
                </a:solidFill>
                <a:latin typeface="Proxima Nova"/>
                <a:ea typeface="Proxima Nova"/>
                <a:cs typeface="Proxima Nova"/>
                <a:sym typeface="Proxima Nova"/>
              </a:defRPr>
            </a:lvl3pPr>
            <a:lvl4pPr lvl="3" algn="ctr" rtl="0">
              <a:spcBef>
                <a:spcPts val="0"/>
              </a:spcBef>
              <a:spcAft>
                <a:spcPts val="0"/>
              </a:spcAft>
              <a:buNone/>
              <a:defRPr>
                <a:solidFill>
                  <a:srgbClr val="000000"/>
                </a:solidFill>
                <a:latin typeface="Proxima Nova"/>
                <a:ea typeface="Proxima Nova"/>
                <a:cs typeface="Proxima Nova"/>
                <a:sym typeface="Proxima Nova"/>
              </a:defRPr>
            </a:lvl4pPr>
            <a:lvl5pPr lvl="4" algn="ctr" rtl="0">
              <a:spcBef>
                <a:spcPts val="0"/>
              </a:spcBef>
              <a:spcAft>
                <a:spcPts val="0"/>
              </a:spcAft>
              <a:buNone/>
              <a:defRPr>
                <a:solidFill>
                  <a:srgbClr val="000000"/>
                </a:solidFill>
                <a:latin typeface="Proxima Nova"/>
                <a:ea typeface="Proxima Nova"/>
                <a:cs typeface="Proxima Nova"/>
                <a:sym typeface="Proxima Nova"/>
              </a:defRPr>
            </a:lvl5pPr>
            <a:lvl6pPr lvl="5" algn="ctr" rtl="0">
              <a:spcBef>
                <a:spcPts val="0"/>
              </a:spcBef>
              <a:spcAft>
                <a:spcPts val="0"/>
              </a:spcAft>
              <a:buNone/>
              <a:defRPr>
                <a:solidFill>
                  <a:srgbClr val="000000"/>
                </a:solidFill>
                <a:latin typeface="Proxima Nova"/>
                <a:ea typeface="Proxima Nova"/>
                <a:cs typeface="Proxima Nova"/>
                <a:sym typeface="Proxima Nova"/>
              </a:defRPr>
            </a:lvl6pPr>
            <a:lvl7pPr lvl="6" algn="ctr" rtl="0">
              <a:spcBef>
                <a:spcPts val="0"/>
              </a:spcBef>
              <a:spcAft>
                <a:spcPts val="0"/>
              </a:spcAft>
              <a:buNone/>
              <a:defRPr>
                <a:solidFill>
                  <a:srgbClr val="000000"/>
                </a:solidFill>
                <a:latin typeface="Proxima Nova"/>
                <a:ea typeface="Proxima Nova"/>
                <a:cs typeface="Proxima Nova"/>
                <a:sym typeface="Proxima Nova"/>
              </a:defRPr>
            </a:lvl7pPr>
            <a:lvl8pPr lvl="7" algn="ctr" rtl="0">
              <a:spcBef>
                <a:spcPts val="0"/>
              </a:spcBef>
              <a:spcAft>
                <a:spcPts val="0"/>
              </a:spcAft>
              <a:buNone/>
              <a:defRPr>
                <a:solidFill>
                  <a:srgbClr val="000000"/>
                </a:solidFill>
                <a:latin typeface="Proxima Nova"/>
                <a:ea typeface="Proxima Nova"/>
                <a:cs typeface="Proxima Nova"/>
                <a:sym typeface="Proxima Nova"/>
              </a:defRPr>
            </a:lvl8pPr>
            <a:lvl9pPr lvl="8" algn="ctr" rtl="0">
              <a:spcBef>
                <a:spcPts val="0"/>
              </a:spcBef>
              <a:spcAft>
                <a:spcPts val="0"/>
              </a:spcAft>
              <a:buNone/>
              <a:defRPr>
                <a:solidFill>
                  <a:srgbClr val="000000"/>
                </a:solidFill>
                <a:latin typeface="Proxima Nova"/>
                <a:ea typeface="Proxima Nova"/>
                <a:cs typeface="Proxima Nova"/>
                <a:sym typeface="Proxima Nova"/>
              </a:defRPr>
            </a:lvl9pPr>
          </a:lstStyle>
          <a:p>
            <a:endParaRPr/>
          </a:p>
        </p:txBody>
      </p:sp>
      <p:sp>
        <p:nvSpPr>
          <p:cNvPr id="79" name="Google Shape;79;p17"/>
          <p:cNvSpPr txBox="1">
            <a:spLocks noGrp="1"/>
          </p:cNvSpPr>
          <p:nvPr>
            <p:ph type="title" idx="2"/>
          </p:nvPr>
        </p:nvSpPr>
        <p:spPr>
          <a:xfrm>
            <a:off x="2442450" y="2815693"/>
            <a:ext cx="4259100" cy="164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b="0">
                <a:solidFill>
                  <a:srgbClr val="000000"/>
                </a:solidFill>
                <a:latin typeface="Proxima Nova"/>
                <a:ea typeface="Proxima Nova"/>
                <a:cs typeface="Proxima Nova"/>
                <a:sym typeface="Proxima Nova"/>
              </a:defRPr>
            </a:lvl2pPr>
            <a:lvl3pPr lvl="2" algn="ctr" rtl="0">
              <a:spcBef>
                <a:spcPts val="0"/>
              </a:spcBef>
              <a:spcAft>
                <a:spcPts val="0"/>
              </a:spcAft>
              <a:buNone/>
              <a:defRPr sz="900" b="0">
                <a:solidFill>
                  <a:srgbClr val="000000"/>
                </a:solidFill>
                <a:latin typeface="Proxima Nova"/>
                <a:ea typeface="Proxima Nova"/>
                <a:cs typeface="Proxima Nova"/>
                <a:sym typeface="Proxima Nova"/>
              </a:defRPr>
            </a:lvl3pPr>
            <a:lvl4pPr lvl="3" algn="ctr" rtl="0">
              <a:spcBef>
                <a:spcPts val="0"/>
              </a:spcBef>
              <a:spcAft>
                <a:spcPts val="0"/>
              </a:spcAft>
              <a:buNone/>
              <a:defRPr sz="900" b="0">
                <a:solidFill>
                  <a:srgbClr val="000000"/>
                </a:solidFill>
                <a:latin typeface="Proxima Nova"/>
                <a:ea typeface="Proxima Nova"/>
                <a:cs typeface="Proxima Nova"/>
                <a:sym typeface="Proxima Nova"/>
              </a:defRPr>
            </a:lvl4pPr>
            <a:lvl5pPr lvl="4" algn="ctr" rtl="0">
              <a:spcBef>
                <a:spcPts val="0"/>
              </a:spcBef>
              <a:spcAft>
                <a:spcPts val="0"/>
              </a:spcAft>
              <a:buNone/>
              <a:defRPr sz="900" b="0">
                <a:solidFill>
                  <a:srgbClr val="000000"/>
                </a:solidFill>
                <a:latin typeface="Proxima Nova"/>
                <a:ea typeface="Proxima Nova"/>
                <a:cs typeface="Proxima Nova"/>
                <a:sym typeface="Proxima Nova"/>
              </a:defRPr>
            </a:lvl5pPr>
            <a:lvl6pPr lvl="5" algn="ctr" rtl="0">
              <a:spcBef>
                <a:spcPts val="0"/>
              </a:spcBef>
              <a:spcAft>
                <a:spcPts val="0"/>
              </a:spcAft>
              <a:buNone/>
              <a:defRPr sz="900" b="0">
                <a:solidFill>
                  <a:srgbClr val="000000"/>
                </a:solidFill>
                <a:latin typeface="Proxima Nova"/>
                <a:ea typeface="Proxima Nova"/>
                <a:cs typeface="Proxima Nova"/>
                <a:sym typeface="Proxima Nova"/>
              </a:defRPr>
            </a:lvl6pPr>
            <a:lvl7pPr lvl="6" algn="ctr" rtl="0">
              <a:spcBef>
                <a:spcPts val="0"/>
              </a:spcBef>
              <a:spcAft>
                <a:spcPts val="0"/>
              </a:spcAft>
              <a:buNone/>
              <a:defRPr sz="900" b="0">
                <a:solidFill>
                  <a:srgbClr val="000000"/>
                </a:solidFill>
                <a:latin typeface="Proxima Nova"/>
                <a:ea typeface="Proxima Nova"/>
                <a:cs typeface="Proxima Nova"/>
                <a:sym typeface="Proxima Nova"/>
              </a:defRPr>
            </a:lvl7pPr>
            <a:lvl8pPr lvl="7" algn="ctr" rtl="0">
              <a:spcBef>
                <a:spcPts val="0"/>
              </a:spcBef>
              <a:spcAft>
                <a:spcPts val="0"/>
              </a:spcAft>
              <a:buNone/>
              <a:defRPr sz="900" b="0">
                <a:solidFill>
                  <a:srgbClr val="000000"/>
                </a:solidFill>
                <a:latin typeface="Proxima Nova"/>
                <a:ea typeface="Proxima Nova"/>
                <a:cs typeface="Proxima Nova"/>
                <a:sym typeface="Proxima Nova"/>
              </a:defRPr>
            </a:lvl8pPr>
            <a:lvl9pPr lvl="8" algn="ctr" rtl="0">
              <a:spcBef>
                <a:spcPts val="0"/>
              </a:spcBef>
              <a:spcAft>
                <a:spcPts val="0"/>
              </a:spcAft>
              <a:buNone/>
              <a:defRPr sz="900" b="0">
                <a:solidFill>
                  <a:srgbClr val="000000"/>
                </a:solidFill>
                <a:latin typeface="Proxima Nova"/>
                <a:ea typeface="Proxima Nova"/>
                <a:cs typeface="Proxima Nova"/>
                <a:sym typeface="Proxima Nova"/>
              </a:defRPr>
            </a:lvl9pPr>
          </a:lstStyle>
          <a:p>
            <a:endParaRPr/>
          </a:p>
        </p:txBody>
      </p:sp>
      <p:sp>
        <p:nvSpPr>
          <p:cNvPr id="80" name="Google Shape;80;p17"/>
          <p:cNvSpPr txBox="1">
            <a:spLocks noGrp="1"/>
          </p:cNvSpPr>
          <p:nvPr>
            <p:ph type="title" idx="3"/>
          </p:nvPr>
        </p:nvSpPr>
        <p:spPr>
          <a:xfrm>
            <a:off x="2442450" y="2982958"/>
            <a:ext cx="4259100" cy="164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a:solidFill>
                  <a:srgbClr val="000000"/>
                </a:solidFill>
                <a:latin typeface="Proxima Nova"/>
                <a:ea typeface="Proxima Nova"/>
                <a:cs typeface="Proxima Nova"/>
                <a:sym typeface="Proxima Nova"/>
              </a:defRPr>
            </a:lvl2pPr>
            <a:lvl3pPr lvl="2" algn="ctr" rtl="0">
              <a:spcBef>
                <a:spcPts val="0"/>
              </a:spcBef>
              <a:spcAft>
                <a:spcPts val="0"/>
              </a:spcAft>
              <a:buNone/>
              <a:defRPr sz="900">
                <a:solidFill>
                  <a:srgbClr val="000000"/>
                </a:solidFill>
                <a:latin typeface="Proxima Nova"/>
                <a:ea typeface="Proxima Nova"/>
                <a:cs typeface="Proxima Nova"/>
                <a:sym typeface="Proxima Nova"/>
              </a:defRPr>
            </a:lvl3pPr>
            <a:lvl4pPr lvl="3" algn="ctr" rtl="0">
              <a:spcBef>
                <a:spcPts val="0"/>
              </a:spcBef>
              <a:spcAft>
                <a:spcPts val="0"/>
              </a:spcAft>
              <a:buNone/>
              <a:defRPr sz="900">
                <a:solidFill>
                  <a:srgbClr val="000000"/>
                </a:solidFill>
                <a:latin typeface="Proxima Nova"/>
                <a:ea typeface="Proxima Nova"/>
                <a:cs typeface="Proxima Nova"/>
                <a:sym typeface="Proxima Nova"/>
              </a:defRPr>
            </a:lvl4pPr>
            <a:lvl5pPr lvl="4" algn="ctr" rtl="0">
              <a:spcBef>
                <a:spcPts val="0"/>
              </a:spcBef>
              <a:spcAft>
                <a:spcPts val="0"/>
              </a:spcAft>
              <a:buNone/>
              <a:defRPr sz="900">
                <a:solidFill>
                  <a:srgbClr val="000000"/>
                </a:solidFill>
                <a:latin typeface="Proxima Nova"/>
                <a:ea typeface="Proxima Nova"/>
                <a:cs typeface="Proxima Nova"/>
                <a:sym typeface="Proxima Nova"/>
              </a:defRPr>
            </a:lvl5pPr>
            <a:lvl6pPr lvl="5" algn="ctr" rtl="0">
              <a:spcBef>
                <a:spcPts val="0"/>
              </a:spcBef>
              <a:spcAft>
                <a:spcPts val="0"/>
              </a:spcAft>
              <a:buNone/>
              <a:defRPr sz="900">
                <a:solidFill>
                  <a:srgbClr val="000000"/>
                </a:solidFill>
                <a:latin typeface="Proxima Nova"/>
                <a:ea typeface="Proxima Nova"/>
                <a:cs typeface="Proxima Nova"/>
                <a:sym typeface="Proxima Nova"/>
              </a:defRPr>
            </a:lvl6pPr>
            <a:lvl7pPr lvl="6" algn="ctr" rtl="0">
              <a:spcBef>
                <a:spcPts val="0"/>
              </a:spcBef>
              <a:spcAft>
                <a:spcPts val="0"/>
              </a:spcAft>
              <a:buNone/>
              <a:defRPr sz="900">
                <a:solidFill>
                  <a:srgbClr val="000000"/>
                </a:solidFill>
                <a:latin typeface="Proxima Nova"/>
                <a:ea typeface="Proxima Nova"/>
                <a:cs typeface="Proxima Nova"/>
                <a:sym typeface="Proxima Nova"/>
              </a:defRPr>
            </a:lvl7pPr>
            <a:lvl8pPr lvl="7" algn="ctr" rtl="0">
              <a:spcBef>
                <a:spcPts val="0"/>
              </a:spcBef>
              <a:spcAft>
                <a:spcPts val="0"/>
              </a:spcAft>
              <a:buNone/>
              <a:defRPr sz="900">
                <a:solidFill>
                  <a:srgbClr val="000000"/>
                </a:solidFill>
                <a:latin typeface="Proxima Nova"/>
                <a:ea typeface="Proxima Nova"/>
                <a:cs typeface="Proxima Nova"/>
                <a:sym typeface="Proxima Nova"/>
              </a:defRPr>
            </a:lvl8pPr>
            <a:lvl9pPr lvl="8" algn="ctr" rtl="0">
              <a:spcBef>
                <a:spcPts val="0"/>
              </a:spcBef>
              <a:spcAft>
                <a:spcPts val="0"/>
              </a:spcAft>
              <a:buNone/>
              <a:defRPr sz="900">
                <a:solidFill>
                  <a:srgbClr val="000000"/>
                </a:solidFill>
                <a:latin typeface="Proxima Nova"/>
                <a:ea typeface="Proxima Nova"/>
                <a:cs typeface="Proxima Nova"/>
                <a:sym typeface="Proxima Nov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tandard">
  <p:cSld name="TITLE_2">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2200"/>
              <a:buFont typeface="Proxima Nova"/>
              <a:buNone/>
              <a:defRPr sz="2200">
                <a:solidFill>
                  <a:srgbClr val="000000"/>
                </a:solidFill>
                <a:latin typeface="Proxima Nova"/>
                <a:ea typeface="Proxima Nova"/>
                <a:cs typeface="Proxima Nova"/>
                <a:sym typeface="Proxima Nova"/>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83" name="Google Shape;83;p18"/>
          <p:cNvSpPr/>
          <p:nvPr/>
        </p:nvSpPr>
        <p:spPr>
          <a:xfrm>
            <a:off x="485800" y="1124025"/>
            <a:ext cx="460500" cy="49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txBox="1">
            <a:spLocks noGrp="1"/>
          </p:cNvSpPr>
          <p:nvPr>
            <p:ph type="body" idx="1"/>
          </p:nvPr>
        </p:nvSpPr>
        <p:spPr>
          <a:xfrm>
            <a:off x="381000" y="1435790"/>
            <a:ext cx="3452400" cy="26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Georgia"/>
              <a:buChar char="●"/>
              <a:defRPr sz="1200">
                <a:latin typeface="Georgia"/>
                <a:ea typeface="Georgia"/>
                <a:cs typeface="Georgia"/>
                <a:sym typeface="Georgia"/>
              </a:defRPr>
            </a:lvl1pPr>
            <a:lvl2pPr marL="914400" lvl="1" indent="-304800" rtl="0">
              <a:spcBef>
                <a:spcPts val="1000"/>
              </a:spcBef>
              <a:spcAft>
                <a:spcPts val="0"/>
              </a:spcAft>
              <a:buSzPts val="1200"/>
              <a:buFont typeface="Georgia"/>
              <a:buChar char="○"/>
              <a:defRPr sz="1200">
                <a:latin typeface="Georgia"/>
                <a:ea typeface="Georgia"/>
                <a:cs typeface="Georgia"/>
                <a:sym typeface="Georgia"/>
              </a:defRPr>
            </a:lvl2pPr>
            <a:lvl3pPr marL="1371600" lvl="2" indent="-304800" rtl="0">
              <a:spcBef>
                <a:spcPts val="1000"/>
              </a:spcBef>
              <a:spcAft>
                <a:spcPts val="0"/>
              </a:spcAft>
              <a:buSzPts val="1200"/>
              <a:buFont typeface="Georgia"/>
              <a:buChar char="■"/>
              <a:defRPr sz="1200">
                <a:latin typeface="Georgia"/>
                <a:ea typeface="Georgia"/>
                <a:cs typeface="Georgia"/>
                <a:sym typeface="Georgia"/>
              </a:defRPr>
            </a:lvl3pPr>
            <a:lvl4pPr marL="1828800" lvl="3" indent="-304800" rtl="0">
              <a:spcBef>
                <a:spcPts val="1000"/>
              </a:spcBef>
              <a:spcAft>
                <a:spcPts val="0"/>
              </a:spcAft>
              <a:buSzPts val="1200"/>
              <a:buFont typeface="Georgia"/>
              <a:buChar char="●"/>
              <a:defRPr sz="1200">
                <a:latin typeface="Georgia"/>
                <a:ea typeface="Georgia"/>
                <a:cs typeface="Georgia"/>
                <a:sym typeface="Georgia"/>
              </a:defRPr>
            </a:lvl4pPr>
            <a:lvl5pPr marL="2286000" lvl="4" indent="-304800" rtl="0">
              <a:spcBef>
                <a:spcPts val="1000"/>
              </a:spcBef>
              <a:spcAft>
                <a:spcPts val="0"/>
              </a:spcAft>
              <a:buSzPts val="1200"/>
              <a:buFont typeface="Georgia"/>
              <a:buChar char="○"/>
              <a:defRPr sz="1200">
                <a:latin typeface="Georgia"/>
                <a:ea typeface="Georgia"/>
                <a:cs typeface="Georgia"/>
                <a:sym typeface="Georgia"/>
              </a:defRPr>
            </a:lvl5pPr>
            <a:lvl6pPr marL="2743200" lvl="5" indent="-304800" rtl="0">
              <a:spcBef>
                <a:spcPts val="1000"/>
              </a:spcBef>
              <a:spcAft>
                <a:spcPts val="0"/>
              </a:spcAft>
              <a:buSzPts val="1200"/>
              <a:buFont typeface="Georgia"/>
              <a:buChar char="■"/>
              <a:defRPr sz="1200">
                <a:latin typeface="Georgia"/>
                <a:ea typeface="Georgia"/>
                <a:cs typeface="Georgia"/>
                <a:sym typeface="Georgia"/>
              </a:defRPr>
            </a:lvl6pPr>
            <a:lvl7pPr marL="3200400" lvl="6" indent="-304800" rtl="0">
              <a:spcBef>
                <a:spcPts val="1000"/>
              </a:spcBef>
              <a:spcAft>
                <a:spcPts val="0"/>
              </a:spcAft>
              <a:buSzPts val="1200"/>
              <a:buFont typeface="Georgia"/>
              <a:buChar char="●"/>
              <a:defRPr sz="1200">
                <a:latin typeface="Georgia"/>
                <a:ea typeface="Georgia"/>
                <a:cs typeface="Georgia"/>
                <a:sym typeface="Georgia"/>
              </a:defRPr>
            </a:lvl7pPr>
            <a:lvl8pPr marL="3657600" lvl="7" indent="-304800" rtl="0">
              <a:spcBef>
                <a:spcPts val="1000"/>
              </a:spcBef>
              <a:spcAft>
                <a:spcPts val="0"/>
              </a:spcAft>
              <a:buSzPts val="1200"/>
              <a:buFont typeface="Georgia"/>
              <a:buChar char="○"/>
              <a:defRPr sz="1200">
                <a:latin typeface="Georgia"/>
                <a:ea typeface="Georgia"/>
                <a:cs typeface="Georgia"/>
                <a:sym typeface="Georgia"/>
              </a:defRPr>
            </a:lvl8pPr>
            <a:lvl9pPr marL="4114800" lvl="8" indent="-304800" rtl="0">
              <a:spcBef>
                <a:spcPts val="1000"/>
              </a:spcBef>
              <a:spcAft>
                <a:spcPts val="1000"/>
              </a:spcAft>
              <a:buSzPts val="1200"/>
              <a:buFont typeface="Georgia"/>
              <a:buChar char="■"/>
              <a:defRPr sz="1200">
                <a:latin typeface="Georgia"/>
                <a:ea typeface="Georgia"/>
                <a:cs typeface="Georgia"/>
                <a:sym typeface="Georgia"/>
              </a:defRPr>
            </a:lvl9pPr>
          </a:lstStyle>
          <a:p>
            <a:endParaRPr/>
          </a:p>
        </p:txBody>
      </p:sp>
      <p:sp>
        <p:nvSpPr>
          <p:cNvPr id="85" name="Google Shape;85;p18"/>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Nunito Sans"/>
              <a:ea typeface="Nunito Sans"/>
              <a:cs typeface="Nunito Sans"/>
              <a:sym typeface="Nuni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p:cSld name="Title &amp; Subtitle copy_1_1">
    <p:bg>
      <p:bgPr>
        <a:solidFill>
          <a:srgbClr val="434343"/>
        </a:solidFill>
        <a:effectLst/>
      </p:bgPr>
    </p:bg>
    <p:spTree>
      <p:nvGrpSpPr>
        <p:cNvPr id="1" name="Shape 86"/>
        <p:cNvGrpSpPr/>
        <p:nvPr/>
      </p:nvGrpSpPr>
      <p:grpSpPr>
        <a:xfrm>
          <a:off x="0" y="0"/>
          <a:ext cx="0" cy="0"/>
          <a:chOff x="0" y="0"/>
          <a:chExt cx="0" cy="0"/>
        </a:xfrm>
      </p:grpSpPr>
      <p:grpSp>
        <p:nvGrpSpPr>
          <p:cNvPr id="87" name="Google Shape;87;p19"/>
          <p:cNvGrpSpPr/>
          <p:nvPr/>
        </p:nvGrpSpPr>
        <p:grpSpPr>
          <a:xfrm>
            <a:off x="125" y="0"/>
            <a:ext cx="9143740" cy="644743"/>
            <a:chOff x="125" y="0"/>
            <a:chExt cx="9143740" cy="644743"/>
          </a:xfrm>
        </p:grpSpPr>
        <p:grpSp>
          <p:nvGrpSpPr>
            <p:cNvPr id="88" name="Google Shape;88;p19"/>
            <p:cNvGrpSpPr/>
            <p:nvPr/>
          </p:nvGrpSpPr>
          <p:grpSpPr>
            <a:xfrm>
              <a:off x="125" y="0"/>
              <a:ext cx="3047649" cy="322368"/>
              <a:chOff x="137" y="0"/>
              <a:chExt cx="9143863" cy="967200"/>
            </a:xfrm>
          </p:grpSpPr>
          <p:sp>
            <p:nvSpPr>
              <p:cNvPr id="89" name="Google Shape;8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19"/>
            <p:cNvGrpSpPr/>
            <p:nvPr/>
          </p:nvGrpSpPr>
          <p:grpSpPr>
            <a:xfrm>
              <a:off x="3048305" y="0"/>
              <a:ext cx="3047649" cy="322368"/>
              <a:chOff x="137" y="0"/>
              <a:chExt cx="9143863" cy="967200"/>
            </a:xfrm>
          </p:grpSpPr>
          <p:sp>
            <p:nvSpPr>
              <p:cNvPr id="99" name="Google Shape;9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19"/>
            <p:cNvGrpSpPr/>
            <p:nvPr/>
          </p:nvGrpSpPr>
          <p:grpSpPr>
            <a:xfrm>
              <a:off x="6096216" y="0"/>
              <a:ext cx="3047649" cy="322368"/>
              <a:chOff x="137" y="0"/>
              <a:chExt cx="9143863" cy="967200"/>
            </a:xfrm>
          </p:grpSpPr>
          <p:sp>
            <p:nvSpPr>
              <p:cNvPr id="109" name="Google Shape;10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19"/>
            <p:cNvGrpSpPr/>
            <p:nvPr/>
          </p:nvGrpSpPr>
          <p:grpSpPr>
            <a:xfrm>
              <a:off x="125" y="322375"/>
              <a:ext cx="3047649" cy="322368"/>
              <a:chOff x="137" y="0"/>
              <a:chExt cx="9143863" cy="967200"/>
            </a:xfrm>
          </p:grpSpPr>
          <p:sp>
            <p:nvSpPr>
              <p:cNvPr id="119" name="Google Shape;11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19"/>
            <p:cNvGrpSpPr/>
            <p:nvPr/>
          </p:nvGrpSpPr>
          <p:grpSpPr>
            <a:xfrm>
              <a:off x="3048305" y="322375"/>
              <a:ext cx="3047649" cy="322368"/>
              <a:chOff x="137" y="0"/>
              <a:chExt cx="9143863" cy="967200"/>
            </a:xfrm>
          </p:grpSpPr>
          <p:sp>
            <p:nvSpPr>
              <p:cNvPr id="129" name="Google Shape;12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9"/>
            <p:cNvGrpSpPr/>
            <p:nvPr/>
          </p:nvGrpSpPr>
          <p:grpSpPr>
            <a:xfrm>
              <a:off x="6096216" y="322375"/>
              <a:ext cx="3047649" cy="322368"/>
              <a:chOff x="137" y="0"/>
              <a:chExt cx="9143863" cy="967200"/>
            </a:xfrm>
          </p:grpSpPr>
          <p:sp>
            <p:nvSpPr>
              <p:cNvPr id="139" name="Google Shape;139;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 name="Google Shape;148;p19"/>
          <p:cNvGrpSpPr/>
          <p:nvPr/>
        </p:nvGrpSpPr>
        <p:grpSpPr>
          <a:xfrm>
            <a:off x="125" y="644750"/>
            <a:ext cx="9143740" cy="644743"/>
            <a:chOff x="125" y="0"/>
            <a:chExt cx="9143740" cy="644743"/>
          </a:xfrm>
        </p:grpSpPr>
        <p:grpSp>
          <p:nvGrpSpPr>
            <p:cNvPr id="149" name="Google Shape;149;p19"/>
            <p:cNvGrpSpPr/>
            <p:nvPr/>
          </p:nvGrpSpPr>
          <p:grpSpPr>
            <a:xfrm>
              <a:off x="125" y="0"/>
              <a:ext cx="3047649" cy="322368"/>
              <a:chOff x="137" y="0"/>
              <a:chExt cx="9143863" cy="967200"/>
            </a:xfrm>
          </p:grpSpPr>
          <p:sp>
            <p:nvSpPr>
              <p:cNvPr id="150" name="Google Shape;15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9"/>
            <p:cNvGrpSpPr/>
            <p:nvPr/>
          </p:nvGrpSpPr>
          <p:grpSpPr>
            <a:xfrm>
              <a:off x="3048305" y="0"/>
              <a:ext cx="3047649" cy="322368"/>
              <a:chOff x="137" y="0"/>
              <a:chExt cx="9143863" cy="967200"/>
            </a:xfrm>
          </p:grpSpPr>
          <p:sp>
            <p:nvSpPr>
              <p:cNvPr id="160" name="Google Shape;16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9"/>
            <p:cNvGrpSpPr/>
            <p:nvPr/>
          </p:nvGrpSpPr>
          <p:grpSpPr>
            <a:xfrm>
              <a:off x="6096216" y="0"/>
              <a:ext cx="3047649" cy="322368"/>
              <a:chOff x="137" y="0"/>
              <a:chExt cx="9143863" cy="967200"/>
            </a:xfrm>
          </p:grpSpPr>
          <p:sp>
            <p:nvSpPr>
              <p:cNvPr id="170" name="Google Shape;17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9"/>
            <p:cNvGrpSpPr/>
            <p:nvPr/>
          </p:nvGrpSpPr>
          <p:grpSpPr>
            <a:xfrm>
              <a:off x="125" y="322375"/>
              <a:ext cx="3047649" cy="322368"/>
              <a:chOff x="137" y="0"/>
              <a:chExt cx="9143863" cy="967200"/>
            </a:xfrm>
          </p:grpSpPr>
          <p:sp>
            <p:nvSpPr>
              <p:cNvPr id="180" name="Google Shape;18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9"/>
            <p:cNvGrpSpPr/>
            <p:nvPr/>
          </p:nvGrpSpPr>
          <p:grpSpPr>
            <a:xfrm>
              <a:off x="3048305" y="322375"/>
              <a:ext cx="3047649" cy="322368"/>
              <a:chOff x="137" y="0"/>
              <a:chExt cx="9143863" cy="967200"/>
            </a:xfrm>
          </p:grpSpPr>
          <p:sp>
            <p:nvSpPr>
              <p:cNvPr id="190" name="Google Shape;19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19"/>
            <p:cNvGrpSpPr/>
            <p:nvPr/>
          </p:nvGrpSpPr>
          <p:grpSpPr>
            <a:xfrm>
              <a:off x="6096216" y="322375"/>
              <a:ext cx="3047649" cy="322368"/>
              <a:chOff x="137" y="0"/>
              <a:chExt cx="9143863" cy="967200"/>
            </a:xfrm>
          </p:grpSpPr>
          <p:sp>
            <p:nvSpPr>
              <p:cNvPr id="200" name="Google Shape;200;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19"/>
          <p:cNvGrpSpPr/>
          <p:nvPr/>
        </p:nvGrpSpPr>
        <p:grpSpPr>
          <a:xfrm>
            <a:off x="125" y="1289500"/>
            <a:ext cx="9143740" cy="644743"/>
            <a:chOff x="125" y="0"/>
            <a:chExt cx="9143740" cy="644743"/>
          </a:xfrm>
        </p:grpSpPr>
        <p:grpSp>
          <p:nvGrpSpPr>
            <p:cNvPr id="210" name="Google Shape;210;p19"/>
            <p:cNvGrpSpPr/>
            <p:nvPr/>
          </p:nvGrpSpPr>
          <p:grpSpPr>
            <a:xfrm>
              <a:off x="125" y="0"/>
              <a:ext cx="3047649" cy="322368"/>
              <a:chOff x="137" y="0"/>
              <a:chExt cx="9143863" cy="967200"/>
            </a:xfrm>
          </p:grpSpPr>
          <p:sp>
            <p:nvSpPr>
              <p:cNvPr id="211" name="Google Shape;21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9"/>
            <p:cNvGrpSpPr/>
            <p:nvPr/>
          </p:nvGrpSpPr>
          <p:grpSpPr>
            <a:xfrm>
              <a:off x="3048305" y="0"/>
              <a:ext cx="3047649" cy="322368"/>
              <a:chOff x="137" y="0"/>
              <a:chExt cx="9143863" cy="967200"/>
            </a:xfrm>
          </p:grpSpPr>
          <p:sp>
            <p:nvSpPr>
              <p:cNvPr id="221" name="Google Shape;22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9"/>
            <p:cNvGrpSpPr/>
            <p:nvPr/>
          </p:nvGrpSpPr>
          <p:grpSpPr>
            <a:xfrm>
              <a:off x="6096216" y="0"/>
              <a:ext cx="3047649" cy="322368"/>
              <a:chOff x="137" y="0"/>
              <a:chExt cx="9143863" cy="967200"/>
            </a:xfrm>
          </p:grpSpPr>
          <p:sp>
            <p:nvSpPr>
              <p:cNvPr id="231" name="Google Shape;23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125" y="322375"/>
              <a:ext cx="3047649" cy="322368"/>
              <a:chOff x="137" y="0"/>
              <a:chExt cx="9143863" cy="967200"/>
            </a:xfrm>
          </p:grpSpPr>
          <p:sp>
            <p:nvSpPr>
              <p:cNvPr id="241" name="Google Shape;24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9"/>
            <p:cNvGrpSpPr/>
            <p:nvPr/>
          </p:nvGrpSpPr>
          <p:grpSpPr>
            <a:xfrm>
              <a:off x="3048305" y="322375"/>
              <a:ext cx="3047649" cy="322368"/>
              <a:chOff x="137" y="0"/>
              <a:chExt cx="9143863" cy="967200"/>
            </a:xfrm>
          </p:grpSpPr>
          <p:sp>
            <p:nvSpPr>
              <p:cNvPr id="251" name="Google Shape;25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9"/>
            <p:cNvGrpSpPr/>
            <p:nvPr/>
          </p:nvGrpSpPr>
          <p:grpSpPr>
            <a:xfrm>
              <a:off x="6096216" y="322375"/>
              <a:ext cx="3047649" cy="322368"/>
              <a:chOff x="137" y="0"/>
              <a:chExt cx="9143863" cy="967200"/>
            </a:xfrm>
          </p:grpSpPr>
          <p:sp>
            <p:nvSpPr>
              <p:cNvPr id="261" name="Google Shape;261;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19"/>
          <p:cNvGrpSpPr/>
          <p:nvPr/>
        </p:nvGrpSpPr>
        <p:grpSpPr>
          <a:xfrm>
            <a:off x="125" y="1934250"/>
            <a:ext cx="9143740" cy="644743"/>
            <a:chOff x="125" y="0"/>
            <a:chExt cx="9143740" cy="644743"/>
          </a:xfrm>
        </p:grpSpPr>
        <p:grpSp>
          <p:nvGrpSpPr>
            <p:cNvPr id="271" name="Google Shape;271;p19"/>
            <p:cNvGrpSpPr/>
            <p:nvPr/>
          </p:nvGrpSpPr>
          <p:grpSpPr>
            <a:xfrm>
              <a:off x="125" y="0"/>
              <a:ext cx="3047649" cy="322368"/>
              <a:chOff x="137" y="0"/>
              <a:chExt cx="9143863" cy="967200"/>
            </a:xfrm>
          </p:grpSpPr>
          <p:sp>
            <p:nvSpPr>
              <p:cNvPr id="272" name="Google Shape;27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19"/>
            <p:cNvGrpSpPr/>
            <p:nvPr/>
          </p:nvGrpSpPr>
          <p:grpSpPr>
            <a:xfrm>
              <a:off x="3048305" y="0"/>
              <a:ext cx="3047649" cy="322368"/>
              <a:chOff x="137" y="0"/>
              <a:chExt cx="9143863" cy="967200"/>
            </a:xfrm>
          </p:grpSpPr>
          <p:sp>
            <p:nvSpPr>
              <p:cNvPr id="282" name="Google Shape;28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9"/>
            <p:cNvGrpSpPr/>
            <p:nvPr/>
          </p:nvGrpSpPr>
          <p:grpSpPr>
            <a:xfrm>
              <a:off x="6096216" y="0"/>
              <a:ext cx="3047649" cy="322368"/>
              <a:chOff x="137" y="0"/>
              <a:chExt cx="9143863" cy="967200"/>
            </a:xfrm>
          </p:grpSpPr>
          <p:sp>
            <p:nvSpPr>
              <p:cNvPr id="292" name="Google Shape;29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9"/>
            <p:cNvGrpSpPr/>
            <p:nvPr/>
          </p:nvGrpSpPr>
          <p:grpSpPr>
            <a:xfrm>
              <a:off x="125" y="322375"/>
              <a:ext cx="3047649" cy="322368"/>
              <a:chOff x="137" y="0"/>
              <a:chExt cx="9143863" cy="967200"/>
            </a:xfrm>
          </p:grpSpPr>
          <p:sp>
            <p:nvSpPr>
              <p:cNvPr id="302" name="Google Shape;30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9"/>
            <p:cNvGrpSpPr/>
            <p:nvPr/>
          </p:nvGrpSpPr>
          <p:grpSpPr>
            <a:xfrm>
              <a:off x="3048305" y="322375"/>
              <a:ext cx="3047649" cy="322368"/>
              <a:chOff x="137" y="0"/>
              <a:chExt cx="9143863" cy="967200"/>
            </a:xfrm>
          </p:grpSpPr>
          <p:sp>
            <p:nvSpPr>
              <p:cNvPr id="312" name="Google Shape;31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9"/>
            <p:cNvGrpSpPr/>
            <p:nvPr/>
          </p:nvGrpSpPr>
          <p:grpSpPr>
            <a:xfrm>
              <a:off x="6096216" y="322375"/>
              <a:ext cx="3047649" cy="322368"/>
              <a:chOff x="137" y="0"/>
              <a:chExt cx="9143863" cy="967200"/>
            </a:xfrm>
          </p:grpSpPr>
          <p:sp>
            <p:nvSpPr>
              <p:cNvPr id="322" name="Google Shape;322;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1" name="Google Shape;331;p19"/>
          <p:cNvGrpSpPr/>
          <p:nvPr/>
        </p:nvGrpSpPr>
        <p:grpSpPr>
          <a:xfrm>
            <a:off x="125" y="2579000"/>
            <a:ext cx="9143740" cy="644743"/>
            <a:chOff x="125" y="0"/>
            <a:chExt cx="9143740" cy="644743"/>
          </a:xfrm>
        </p:grpSpPr>
        <p:grpSp>
          <p:nvGrpSpPr>
            <p:cNvPr id="332" name="Google Shape;332;p19"/>
            <p:cNvGrpSpPr/>
            <p:nvPr/>
          </p:nvGrpSpPr>
          <p:grpSpPr>
            <a:xfrm>
              <a:off x="125" y="0"/>
              <a:ext cx="3047649" cy="322368"/>
              <a:chOff x="137" y="0"/>
              <a:chExt cx="9143863" cy="967200"/>
            </a:xfrm>
          </p:grpSpPr>
          <p:sp>
            <p:nvSpPr>
              <p:cNvPr id="333" name="Google Shape;33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19"/>
            <p:cNvGrpSpPr/>
            <p:nvPr/>
          </p:nvGrpSpPr>
          <p:grpSpPr>
            <a:xfrm>
              <a:off x="3048305" y="0"/>
              <a:ext cx="3047649" cy="322368"/>
              <a:chOff x="137" y="0"/>
              <a:chExt cx="9143863" cy="967200"/>
            </a:xfrm>
          </p:grpSpPr>
          <p:sp>
            <p:nvSpPr>
              <p:cNvPr id="343" name="Google Shape;34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9"/>
            <p:cNvGrpSpPr/>
            <p:nvPr/>
          </p:nvGrpSpPr>
          <p:grpSpPr>
            <a:xfrm>
              <a:off x="6096216" y="0"/>
              <a:ext cx="3047649" cy="322368"/>
              <a:chOff x="137" y="0"/>
              <a:chExt cx="9143863" cy="967200"/>
            </a:xfrm>
          </p:grpSpPr>
          <p:sp>
            <p:nvSpPr>
              <p:cNvPr id="353" name="Google Shape;35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9"/>
            <p:cNvGrpSpPr/>
            <p:nvPr/>
          </p:nvGrpSpPr>
          <p:grpSpPr>
            <a:xfrm>
              <a:off x="125" y="322375"/>
              <a:ext cx="3047649" cy="322368"/>
              <a:chOff x="137" y="0"/>
              <a:chExt cx="9143863" cy="967200"/>
            </a:xfrm>
          </p:grpSpPr>
          <p:sp>
            <p:nvSpPr>
              <p:cNvPr id="363" name="Google Shape;36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19"/>
            <p:cNvGrpSpPr/>
            <p:nvPr/>
          </p:nvGrpSpPr>
          <p:grpSpPr>
            <a:xfrm>
              <a:off x="3048305" y="322375"/>
              <a:ext cx="3047649" cy="322368"/>
              <a:chOff x="137" y="0"/>
              <a:chExt cx="9143863" cy="967200"/>
            </a:xfrm>
          </p:grpSpPr>
          <p:sp>
            <p:nvSpPr>
              <p:cNvPr id="373" name="Google Shape;37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19"/>
            <p:cNvGrpSpPr/>
            <p:nvPr/>
          </p:nvGrpSpPr>
          <p:grpSpPr>
            <a:xfrm>
              <a:off x="6096216" y="322375"/>
              <a:ext cx="3047649" cy="322368"/>
              <a:chOff x="137" y="0"/>
              <a:chExt cx="9143863" cy="967200"/>
            </a:xfrm>
          </p:grpSpPr>
          <p:sp>
            <p:nvSpPr>
              <p:cNvPr id="383" name="Google Shape;383;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19"/>
          <p:cNvGrpSpPr/>
          <p:nvPr/>
        </p:nvGrpSpPr>
        <p:grpSpPr>
          <a:xfrm>
            <a:off x="125" y="3223750"/>
            <a:ext cx="9143740" cy="644743"/>
            <a:chOff x="125" y="0"/>
            <a:chExt cx="9143740" cy="644743"/>
          </a:xfrm>
        </p:grpSpPr>
        <p:grpSp>
          <p:nvGrpSpPr>
            <p:cNvPr id="393" name="Google Shape;393;p19"/>
            <p:cNvGrpSpPr/>
            <p:nvPr/>
          </p:nvGrpSpPr>
          <p:grpSpPr>
            <a:xfrm>
              <a:off x="125" y="0"/>
              <a:ext cx="3047649" cy="322368"/>
              <a:chOff x="137" y="0"/>
              <a:chExt cx="9143863" cy="967200"/>
            </a:xfrm>
          </p:grpSpPr>
          <p:sp>
            <p:nvSpPr>
              <p:cNvPr id="394" name="Google Shape;39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19"/>
            <p:cNvGrpSpPr/>
            <p:nvPr/>
          </p:nvGrpSpPr>
          <p:grpSpPr>
            <a:xfrm>
              <a:off x="3048305" y="0"/>
              <a:ext cx="3047649" cy="322368"/>
              <a:chOff x="137" y="0"/>
              <a:chExt cx="9143863" cy="967200"/>
            </a:xfrm>
          </p:grpSpPr>
          <p:sp>
            <p:nvSpPr>
              <p:cNvPr id="404" name="Google Shape;40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19"/>
            <p:cNvGrpSpPr/>
            <p:nvPr/>
          </p:nvGrpSpPr>
          <p:grpSpPr>
            <a:xfrm>
              <a:off x="6096216" y="0"/>
              <a:ext cx="3047649" cy="322368"/>
              <a:chOff x="137" y="0"/>
              <a:chExt cx="9143863" cy="967200"/>
            </a:xfrm>
          </p:grpSpPr>
          <p:sp>
            <p:nvSpPr>
              <p:cNvPr id="414" name="Google Shape;41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9"/>
            <p:cNvGrpSpPr/>
            <p:nvPr/>
          </p:nvGrpSpPr>
          <p:grpSpPr>
            <a:xfrm>
              <a:off x="125" y="322375"/>
              <a:ext cx="3047649" cy="322368"/>
              <a:chOff x="137" y="0"/>
              <a:chExt cx="9143863" cy="967200"/>
            </a:xfrm>
          </p:grpSpPr>
          <p:sp>
            <p:nvSpPr>
              <p:cNvPr id="424" name="Google Shape;42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9"/>
            <p:cNvGrpSpPr/>
            <p:nvPr/>
          </p:nvGrpSpPr>
          <p:grpSpPr>
            <a:xfrm>
              <a:off x="3048305" y="322375"/>
              <a:ext cx="3047649" cy="322368"/>
              <a:chOff x="137" y="0"/>
              <a:chExt cx="9143863" cy="967200"/>
            </a:xfrm>
          </p:grpSpPr>
          <p:sp>
            <p:nvSpPr>
              <p:cNvPr id="434" name="Google Shape;43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9"/>
            <p:cNvGrpSpPr/>
            <p:nvPr/>
          </p:nvGrpSpPr>
          <p:grpSpPr>
            <a:xfrm>
              <a:off x="6096216" y="322375"/>
              <a:ext cx="3047649" cy="322368"/>
              <a:chOff x="137" y="0"/>
              <a:chExt cx="9143863" cy="967200"/>
            </a:xfrm>
          </p:grpSpPr>
          <p:sp>
            <p:nvSpPr>
              <p:cNvPr id="444" name="Google Shape;444;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9"/>
          <p:cNvGrpSpPr/>
          <p:nvPr/>
        </p:nvGrpSpPr>
        <p:grpSpPr>
          <a:xfrm>
            <a:off x="125" y="3868500"/>
            <a:ext cx="9143740" cy="644743"/>
            <a:chOff x="125" y="0"/>
            <a:chExt cx="9143740" cy="644743"/>
          </a:xfrm>
        </p:grpSpPr>
        <p:grpSp>
          <p:nvGrpSpPr>
            <p:cNvPr id="454" name="Google Shape;454;p19"/>
            <p:cNvGrpSpPr/>
            <p:nvPr/>
          </p:nvGrpSpPr>
          <p:grpSpPr>
            <a:xfrm>
              <a:off x="125" y="0"/>
              <a:ext cx="3047649" cy="322368"/>
              <a:chOff x="137" y="0"/>
              <a:chExt cx="9143863" cy="967200"/>
            </a:xfrm>
          </p:grpSpPr>
          <p:sp>
            <p:nvSpPr>
              <p:cNvPr id="455" name="Google Shape;45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19"/>
            <p:cNvGrpSpPr/>
            <p:nvPr/>
          </p:nvGrpSpPr>
          <p:grpSpPr>
            <a:xfrm>
              <a:off x="3048305" y="0"/>
              <a:ext cx="3047649" cy="322368"/>
              <a:chOff x="137" y="0"/>
              <a:chExt cx="9143863" cy="967200"/>
            </a:xfrm>
          </p:grpSpPr>
          <p:sp>
            <p:nvSpPr>
              <p:cNvPr id="465" name="Google Shape;46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9"/>
            <p:cNvGrpSpPr/>
            <p:nvPr/>
          </p:nvGrpSpPr>
          <p:grpSpPr>
            <a:xfrm>
              <a:off x="6096216" y="0"/>
              <a:ext cx="3047649" cy="322368"/>
              <a:chOff x="137" y="0"/>
              <a:chExt cx="9143863" cy="967200"/>
            </a:xfrm>
          </p:grpSpPr>
          <p:sp>
            <p:nvSpPr>
              <p:cNvPr id="475" name="Google Shape;47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19"/>
            <p:cNvGrpSpPr/>
            <p:nvPr/>
          </p:nvGrpSpPr>
          <p:grpSpPr>
            <a:xfrm>
              <a:off x="125" y="322375"/>
              <a:ext cx="3047649" cy="322368"/>
              <a:chOff x="137" y="0"/>
              <a:chExt cx="9143863" cy="967200"/>
            </a:xfrm>
          </p:grpSpPr>
          <p:sp>
            <p:nvSpPr>
              <p:cNvPr id="485" name="Google Shape;48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19"/>
            <p:cNvGrpSpPr/>
            <p:nvPr/>
          </p:nvGrpSpPr>
          <p:grpSpPr>
            <a:xfrm>
              <a:off x="3048305" y="322375"/>
              <a:ext cx="3047649" cy="322368"/>
              <a:chOff x="137" y="0"/>
              <a:chExt cx="9143863" cy="967200"/>
            </a:xfrm>
          </p:grpSpPr>
          <p:sp>
            <p:nvSpPr>
              <p:cNvPr id="495" name="Google Shape;49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9"/>
            <p:cNvGrpSpPr/>
            <p:nvPr/>
          </p:nvGrpSpPr>
          <p:grpSpPr>
            <a:xfrm>
              <a:off x="6096216" y="322375"/>
              <a:ext cx="3047649" cy="322368"/>
              <a:chOff x="137" y="0"/>
              <a:chExt cx="9143863" cy="967200"/>
            </a:xfrm>
          </p:grpSpPr>
          <p:sp>
            <p:nvSpPr>
              <p:cNvPr id="505" name="Google Shape;505;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4" name="Google Shape;514;p19"/>
          <p:cNvGrpSpPr/>
          <p:nvPr/>
        </p:nvGrpSpPr>
        <p:grpSpPr>
          <a:xfrm>
            <a:off x="125" y="4513250"/>
            <a:ext cx="9143740" cy="644743"/>
            <a:chOff x="125" y="0"/>
            <a:chExt cx="9143740" cy="644743"/>
          </a:xfrm>
        </p:grpSpPr>
        <p:grpSp>
          <p:nvGrpSpPr>
            <p:cNvPr id="515" name="Google Shape;515;p19"/>
            <p:cNvGrpSpPr/>
            <p:nvPr/>
          </p:nvGrpSpPr>
          <p:grpSpPr>
            <a:xfrm>
              <a:off x="125" y="0"/>
              <a:ext cx="3047649" cy="322368"/>
              <a:chOff x="137" y="0"/>
              <a:chExt cx="9143863" cy="967200"/>
            </a:xfrm>
          </p:grpSpPr>
          <p:sp>
            <p:nvSpPr>
              <p:cNvPr id="516" name="Google Shape;51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19"/>
            <p:cNvGrpSpPr/>
            <p:nvPr/>
          </p:nvGrpSpPr>
          <p:grpSpPr>
            <a:xfrm>
              <a:off x="3048305" y="0"/>
              <a:ext cx="3047649" cy="322368"/>
              <a:chOff x="137" y="0"/>
              <a:chExt cx="9143863" cy="967200"/>
            </a:xfrm>
          </p:grpSpPr>
          <p:sp>
            <p:nvSpPr>
              <p:cNvPr id="526" name="Google Shape;52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19"/>
            <p:cNvGrpSpPr/>
            <p:nvPr/>
          </p:nvGrpSpPr>
          <p:grpSpPr>
            <a:xfrm>
              <a:off x="6096216" y="0"/>
              <a:ext cx="3047649" cy="322368"/>
              <a:chOff x="137" y="0"/>
              <a:chExt cx="9143863" cy="967200"/>
            </a:xfrm>
          </p:grpSpPr>
          <p:sp>
            <p:nvSpPr>
              <p:cNvPr id="536" name="Google Shape;53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19"/>
            <p:cNvGrpSpPr/>
            <p:nvPr/>
          </p:nvGrpSpPr>
          <p:grpSpPr>
            <a:xfrm>
              <a:off x="125" y="322375"/>
              <a:ext cx="3047649" cy="322368"/>
              <a:chOff x="137" y="0"/>
              <a:chExt cx="9143863" cy="967200"/>
            </a:xfrm>
          </p:grpSpPr>
          <p:sp>
            <p:nvSpPr>
              <p:cNvPr id="546" name="Google Shape;54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19"/>
            <p:cNvGrpSpPr/>
            <p:nvPr/>
          </p:nvGrpSpPr>
          <p:grpSpPr>
            <a:xfrm>
              <a:off x="3048305" y="322375"/>
              <a:ext cx="3047649" cy="322368"/>
              <a:chOff x="137" y="0"/>
              <a:chExt cx="9143863" cy="967200"/>
            </a:xfrm>
          </p:grpSpPr>
          <p:sp>
            <p:nvSpPr>
              <p:cNvPr id="556" name="Google Shape;55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19"/>
            <p:cNvGrpSpPr/>
            <p:nvPr/>
          </p:nvGrpSpPr>
          <p:grpSpPr>
            <a:xfrm>
              <a:off x="6096216" y="322375"/>
              <a:ext cx="3047649" cy="322368"/>
              <a:chOff x="137" y="0"/>
              <a:chExt cx="9143863" cy="967200"/>
            </a:xfrm>
          </p:grpSpPr>
          <p:sp>
            <p:nvSpPr>
              <p:cNvPr id="566" name="Google Shape;566;p19"/>
              <p:cNvSpPr/>
              <p:nvPr/>
            </p:nvSpPr>
            <p:spPr>
              <a:xfrm rot="5400000">
                <a:off x="2443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rot="5400000">
                <a:off x="1040445"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rot="5400000">
                <a:off x="2056453"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rot="5400000">
                <a:off x="3072461"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rot="5400000">
                <a:off x="4088469"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rot="5400000">
                <a:off x="5104477"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rot="5400000">
                <a:off x="6120484"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rot="5400000">
                <a:off x="7136492"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rot="5400000">
                <a:off x="8152500" y="-24300"/>
                <a:ext cx="967200" cy="1015800"/>
              </a:xfrm>
              <a:prstGeom prst="rtTriangle">
                <a:avLst/>
              </a:prstGeom>
              <a:solidFill>
                <a:srgbClr val="4F4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5" name="Google Shape;575;p19"/>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rgbClr val="FFFFFF"/>
                </a:solidFill>
                <a:latin typeface="Proxima Nova"/>
                <a:ea typeface="Proxima Nova"/>
                <a:cs typeface="Proxima Nova"/>
                <a:sym typeface="Proxima Nova"/>
              </a:defRPr>
            </a:lvl1pPr>
            <a:lvl2pPr lvl="1" algn="ctr" rtl="0">
              <a:spcBef>
                <a:spcPts val="0"/>
              </a:spcBef>
              <a:spcAft>
                <a:spcPts val="0"/>
              </a:spcAft>
              <a:buNone/>
              <a:defRPr sz="3000">
                <a:solidFill>
                  <a:srgbClr val="FFFFFF"/>
                </a:solidFill>
                <a:latin typeface="Proxima Nova"/>
                <a:ea typeface="Proxima Nova"/>
                <a:cs typeface="Proxima Nova"/>
                <a:sym typeface="Proxima Nova"/>
              </a:defRPr>
            </a:lvl2pPr>
            <a:lvl3pPr lvl="2" algn="ctr" rtl="0">
              <a:spcBef>
                <a:spcPts val="0"/>
              </a:spcBef>
              <a:spcAft>
                <a:spcPts val="0"/>
              </a:spcAft>
              <a:buNone/>
              <a:defRPr sz="3000">
                <a:solidFill>
                  <a:srgbClr val="FFFFFF"/>
                </a:solidFill>
                <a:latin typeface="Proxima Nova"/>
                <a:ea typeface="Proxima Nova"/>
                <a:cs typeface="Proxima Nova"/>
                <a:sym typeface="Proxima Nova"/>
              </a:defRPr>
            </a:lvl3pPr>
            <a:lvl4pPr lvl="3" algn="ctr" rtl="0">
              <a:spcBef>
                <a:spcPts val="0"/>
              </a:spcBef>
              <a:spcAft>
                <a:spcPts val="0"/>
              </a:spcAft>
              <a:buNone/>
              <a:defRPr sz="3000">
                <a:solidFill>
                  <a:srgbClr val="FFFFFF"/>
                </a:solidFill>
                <a:latin typeface="Proxima Nova"/>
                <a:ea typeface="Proxima Nova"/>
                <a:cs typeface="Proxima Nova"/>
                <a:sym typeface="Proxima Nova"/>
              </a:defRPr>
            </a:lvl4pPr>
            <a:lvl5pPr lvl="4" algn="ctr" rtl="0">
              <a:spcBef>
                <a:spcPts val="0"/>
              </a:spcBef>
              <a:spcAft>
                <a:spcPts val="0"/>
              </a:spcAft>
              <a:buNone/>
              <a:defRPr sz="3000">
                <a:solidFill>
                  <a:srgbClr val="FFFFFF"/>
                </a:solidFill>
                <a:latin typeface="Proxima Nova"/>
                <a:ea typeface="Proxima Nova"/>
                <a:cs typeface="Proxima Nova"/>
                <a:sym typeface="Proxima Nova"/>
              </a:defRPr>
            </a:lvl5pPr>
            <a:lvl6pPr lvl="5" algn="ctr" rtl="0">
              <a:spcBef>
                <a:spcPts val="0"/>
              </a:spcBef>
              <a:spcAft>
                <a:spcPts val="0"/>
              </a:spcAft>
              <a:buNone/>
              <a:defRPr sz="3000">
                <a:solidFill>
                  <a:srgbClr val="FFFFFF"/>
                </a:solidFill>
                <a:latin typeface="Proxima Nova"/>
                <a:ea typeface="Proxima Nova"/>
                <a:cs typeface="Proxima Nova"/>
                <a:sym typeface="Proxima Nova"/>
              </a:defRPr>
            </a:lvl6pPr>
            <a:lvl7pPr lvl="6" algn="ctr" rtl="0">
              <a:spcBef>
                <a:spcPts val="0"/>
              </a:spcBef>
              <a:spcAft>
                <a:spcPts val="0"/>
              </a:spcAft>
              <a:buNone/>
              <a:defRPr sz="3000">
                <a:solidFill>
                  <a:srgbClr val="FFFFFF"/>
                </a:solidFill>
                <a:latin typeface="Proxima Nova"/>
                <a:ea typeface="Proxima Nova"/>
                <a:cs typeface="Proxima Nova"/>
                <a:sym typeface="Proxima Nova"/>
              </a:defRPr>
            </a:lvl7pPr>
            <a:lvl8pPr lvl="7" algn="ctr" rtl="0">
              <a:spcBef>
                <a:spcPts val="0"/>
              </a:spcBef>
              <a:spcAft>
                <a:spcPts val="0"/>
              </a:spcAft>
              <a:buNone/>
              <a:defRPr sz="3000">
                <a:solidFill>
                  <a:srgbClr val="FFFFFF"/>
                </a:solidFill>
                <a:latin typeface="Proxima Nova"/>
                <a:ea typeface="Proxima Nova"/>
                <a:cs typeface="Proxima Nova"/>
                <a:sym typeface="Proxima Nova"/>
              </a:defRPr>
            </a:lvl8pPr>
            <a:lvl9pPr lvl="8" algn="ctr" rtl="0">
              <a:spcBef>
                <a:spcPts val="0"/>
              </a:spcBef>
              <a:spcAft>
                <a:spcPts val="0"/>
              </a:spcAft>
              <a:buNone/>
              <a:defRPr sz="3000">
                <a:solidFill>
                  <a:srgbClr val="FFFFFF"/>
                </a:solidFill>
                <a:latin typeface="Proxima Nova"/>
                <a:ea typeface="Proxima Nova"/>
                <a:cs typeface="Proxima Nova"/>
                <a:sym typeface="Proxima Nova"/>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p:cSld name="Title &amp; Subtitle copy_1_1_1">
    <p:bg>
      <p:bgPr>
        <a:noFill/>
        <a:effectLst/>
      </p:bgPr>
    </p:bg>
    <p:spTree>
      <p:nvGrpSpPr>
        <p:cNvPr id="1" name="Shape 576"/>
        <p:cNvGrpSpPr/>
        <p:nvPr/>
      </p:nvGrpSpPr>
      <p:grpSpPr>
        <a:xfrm>
          <a:off x="0" y="0"/>
          <a:ext cx="0" cy="0"/>
          <a:chOff x="0" y="0"/>
          <a:chExt cx="0" cy="0"/>
        </a:xfrm>
      </p:grpSpPr>
      <p:sp>
        <p:nvSpPr>
          <p:cNvPr id="577" name="Google Shape;577;p20"/>
          <p:cNvSpPr txBox="1">
            <a:spLocks noGrp="1"/>
          </p:cNvSpPr>
          <p:nvPr>
            <p:ph type="title"/>
          </p:nvPr>
        </p:nvSpPr>
        <p:spPr>
          <a:xfrm>
            <a:off x="1412000" y="1763700"/>
            <a:ext cx="6223800" cy="880200"/>
          </a:xfrm>
          <a:prstGeom prst="rect">
            <a:avLst/>
          </a:prstGeom>
        </p:spPr>
        <p:txBody>
          <a:bodyPr spcFirstLastPara="1" wrap="square" lIns="91425" tIns="91425" rIns="91425" bIns="91425" anchor="ctr" anchorCtr="0">
            <a:noAutofit/>
          </a:bodyPr>
          <a:lstStyle>
            <a:lvl1pPr lvl="0" algn="ctr" rtl="0">
              <a:lnSpc>
                <a:spcPct val="130000"/>
              </a:lnSpc>
              <a:spcBef>
                <a:spcPts val="0"/>
              </a:spcBef>
              <a:spcAft>
                <a:spcPts val="0"/>
              </a:spcAft>
              <a:buNone/>
              <a:defRPr sz="2100" b="0">
                <a:solidFill>
                  <a:srgbClr val="434343"/>
                </a:solidFill>
                <a:latin typeface="Georgia"/>
                <a:ea typeface="Georgia"/>
                <a:cs typeface="Georgia"/>
                <a:sym typeface="Georgia"/>
              </a:defRPr>
            </a:lvl1pPr>
            <a:lvl2pPr lvl="1" rtl="0">
              <a:spcBef>
                <a:spcPts val="0"/>
              </a:spcBef>
              <a:spcAft>
                <a:spcPts val="0"/>
              </a:spcAft>
              <a:buNone/>
              <a:defRPr>
                <a:latin typeface="Georgia"/>
                <a:ea typeface="Georgia"/>
                <a:cs typeface="Georgia"/>
                <a:sym typeface="Georgia"/>
              </a:defRPr>
            </a:lvl2pPr>
            <a:lvl3pPr lvl="2" rtl="0">
              <a:spcBef>
                <a:spcPts val="0"/>
              </a:spcBef>
              <a:spcAft>
                <a:spcPts val="0"/>
              </a:spcAft>
              <a:buNone/>
              <a:defRPr>
                <a:latin typeface="Georgia"/>
                <a:ea typeface="Georgia"/>
                <a:cs typeface="Georgia"/>
                <a:sym typeface="Georgia"/>
              </a:defRPr>
            </a:lvl3pPr>
            <a:lvl4pPr lvl="3" rtl="0">
              <a:spcBef>
                <a:spcPts val="0"/>
              </a:spcBef>
              <a:spcAft>
                <a:spcPts val="0"/>
              </a:spcAft>
              <a:buNone/>
              <a:defRPr>
                <a:latin typeface="Georgia"/>
                <a:ea typeface="Georgia"/>
                <a:cs typeface="Georgia"/>
                <a:sym typeface="Georgia"/>
              </a:defRPr>
            </a:lvl4pPr>
            <a:lvl5pPr lvl="4" rtl="0">
              <a:spcBef>
                <a:spcPts val="0"/>
              </a:spcBef>
              <a:spcAft>
                <a:spcPts val="0"/>
              </a:spcAft>
              <a:buNone/>
              <a:defRPr>
                <a:latin typeface="Georgia"/>
                <a:ea typeface="Georgia"/>
                <a:cs typeface="Georgia"/>
                <a:sym typeface="Georgia"/>
              </a:defRPr>
            </a:lvl5pPr>
            <a:lvl6pPr lvl="5" rtl="0">
              <a:spcBef>
                <a:spcPts val="0"/>
              </a:spcBef>
              <a:spcAft>
                <a:spcPts val="0"/>
              </a:spcAft>
              <a:buNone/>
              <a:defRPr>
                <a:latin typeface="Georgia"/>
                <a:ea typeface="Georgia"/>
                <a:cs typeface="Georgia"/>
                <a:sym typeface="Georgia"/>
              </a:defRPr>
            </a:lvl6pPr>
            <a:lvl7pPr lvl="6" rtl="0">
              <a:spcBef>
                <a:spcPts val="0"/>
              </a:spcBef>
              <a:spcAft>
                <a:spcPts val="0"/>
              </a:spcAft>
              <a:buNone/>
              <a:defRPr>
                <a:latin typeface="Georgia"/>
                <a:ea typeface="Georgia"/>
                <a:cs typeface="Georgia"/>
                <a:sym typeface="Georgia"/>
              </a:defRPr>
            </a:lvl7pPr>
            <a:lvl8pPr lvl="7" rtl="0">
              <a:spcBef>
                <a:spcPts val="0"/>
              </a:spcBef>
              <a:spcAft>
                <a:spcPts val="0"/>
              </a:spcAft>
              <a:buNone/>
              <a:defRPr>
                <a:latin typeface="Georgia"/>
                <a:ea typeface="Georgia"/>
                <a:cs typeface="Georgia"/>
                <a:sym typeface="Georgia"/>
              </a:defRPr>
            </a:lvl8pPr>
            <a:lvl9pPr lvl="8" rtl="0">
              <a:spcBef>
                <a:spcPts val="0"/>
              </a:spcBef>
              <a:spcAft>
                <a:spcPts val="0"/>
              </a:spcAft>
              <a:buNone/>
              <a:defRPr>
                <a:latin typeface="Georgia"/>
                <a:ea typeface="Georgia"/>
                <a:cs typeface="Georgia"/>
                <a:sym typeface="Georgia"/>
              </a:defRPr>
            </a:lvl9pPr>
          </a:lstStyle>
          <a:p>
            <a:endParaRPr/>
          </a:p>
        </p:txBody>
      </p:sp>
      <p:sp>
        <p:nvSpPr>
          <p:cNvPr id="578" name="Google Shape;578;p20"/>
          <p:cNvSpPr txBox="1">
            <a:spLocks noGrp="1"/>
          </p:cNvSpPr>
          <p:nvPr>
            <p:ph type="title" idx="2"/>
          </p:nvPr>
        </p:nvSpPr>
        <p:spPr>
          <a:xfrm>
            <a:off x="2720538" y="3290175"/>
            <a:ext cx="3702900" cy="421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000">
                <a:solidFill>
                  <a:srgbClr val="434343"/>
                </a:solidFill>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with Page Number">
  <p:cSld name="CUSTOM">
    <p:spTree>
      <p:nvGrpSpPr>
        <p:cNvPr id="1" name="Shape 579"/>
        <p:cNvGrpSpPr/>
        <p:nvPr/>
      </p:nvGrpSpPr>
      <p:grpSpPr>
        <a:xfrm>
          <a:off x="0" y="0"/>
          <a:ext cx="0" cy="0"/>
          <a:chOff x="0" y="0"/>
          <a:chExt cx="0" cy="0"/>
        </a:xfrm>
      </p:grpSpPr>
      <p:sp>
        <p:nvSpPr>
          <p:cNvPr id="580" name="Google Shape;580;p21"/>
          <p:cNvSpPr txBox="1">
            <a:spLocks noGrp="1"/>
          </p:cNvSpPr>
          <p:nvPr>
            <p:ph type="subTitle" idx="1"/>
          </p:nvPr>
        </p:nvSpPr>
        <p:spPr>
          <a:xfrm>
            <a:off x="131169" y="62902"/>
            <a:ext cx="2040600" cy="34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900">
                <a:latin typeface="Proxima Nova"/>
                <a:ea typeface="Proxima Nova"/>
                <a:cs typeface="Proxima Nova"/>
                <a:sym typeface="Proxima Nova"/>
              </a:defRPr>
            </a:lvl1pPr>
            <a:lvl2pPr lvl="1" rtl="0">
              <a:spcBef>
                <a:spcPts val="1000"/>
              </a:spcBef>
              <a:spcAft>
                <a:spcPts val="0"/>
              </a:spcAft>
              <a:buNone/>
              <a:defRPr sz="900">
                <a:latin typeface="Proxima Nova"/>
                <a:ea typeface="Proxima Nova"/>
                <a:cs typeface="Proxima Nova"/>
                <a:sym typeface="Proxima Nova"/>
              </a:defRPr>
            </a:lvl2pPr>
            <a:lvl3pPr lvl="2" rtl="0">
              <a:spcBef>
                <a:spcPts val="1000"/>
              </a:spcBef>
              <a:spcAft>
                <a:spcPts val="0"/>
              </a:spcAft>
              <a:buNone/>
              <a:defRPr sz="900">
                <a:latin typeface="Proxima Nova"/>
                <a:ea typeface="Proxima Nova"/>
                <a:cs typeface="Proxima Nova"/>
                <a:sym typeface="Proxima Nova"/>
              </a:defRPr>
            </a:lvl3pPr>
            <a:lvl4pPr lvl="3" rtl="0">
              <a:spcBef>
                <a:spcPts val="1000"/>
              </a:spcBef>
              <a:spcAft>
                <a:spcPts val="0"/>
              </a:spcAft>
              <a:buNone/>
              <a:defRPr sz="900">
                <a:latin typeface="Proxima Nova"/>
                <a:ea typeface="Proxima Nova"/>
                <a:cs typeface="Proxima Nova"/>
                <a:sym typeface="Proxima Nova"/>
              </a:defRPr>
            </a:lvl4pPr>
            <a:lvl5pPr lvl="4" rtl="0">
              <a:spcBef>
                <a:spcPts val="1000"/>
              </a:spcBef>
              <a:spcAft>
                <a:spcPts val="0"/>
              </a:spcAft>
              <a:buNone/>
              <a:defRPr sz="900">
                <a:latin typeface="Proxima Nova"/>
                <a:ea typeface="Proxima Nova"/>
                <a:cs typeface="Proxima Nova"/>
                <a:sym typeface="Proxima Nova"/>
              </a:defRPr>
            </a:lvl5pPr>
            <a:lvl6pPr lvl="5" rtl="0">
              <a:spcBef>
                <a:spcPts val="1000"/>
              </a:spcBef>
              <a:spcAft>
                <a:spcPts val="0"/>
              </a:spcAft>
              <a:buNone/>
              <a:defRPr sz="900">
                <a:latin typeface="Proxima Nova"/>
                <a:ea typeface="Proxima Nova"/>
                <a:cs typeface="Proxima Nova"/>
                <a:sym typeface="Proxima Nova"/>
              </a:defRPr>
            </a:lvl6pPr>
            <a:lvl7pPr lvl="6" rtl="0">
              <a:spcBef>
                <a:spcPts val="1000"/>
              </a:spcBef>
              <a:spcAft>
                <a:spcPts val="0"/>
              </a:spcAft>
              <a:buNone/>
              <a:defRPr sz="900">
                <a:latin typeface="Proxima Nova"/>
                <a:ea typeface="Proxima Nova"/>
                <a:cs typeface="Proxima Nova"/>
                <a:sym typeface="Proxima Nova"/>
              </a:defRPr>
            </a:lvl7pPr>
            <a:lvl8pPr lvl="7" rtl="0">
              <a:spcBef>
                <a:spcPts val="1000"/>
              </a:spcBef>
              <a:spcAft>
                <a:spcPts val="0"/>
              </a:spcAft>
              <a:buNone/>
              <a:defRPr sz="900">
                <a:latin typeface="Proxima Nova"/>
                <a:ea typeface="Proxima Nova"/>
                <a:cs typeface="Proxima Nova"/>
                <a:sym typeface="Proxima Nova"/>
              </a:defRPr>
            </a:lvl8pPr>
            <a:lvl9pPr lvl="8" rtl="0">
              <a:spcBef>
                <a:spcPts val="1000"/>
              </a:spcBef>
              <a:spcAft>
                <a:spcPts val="1000"/>
              </a:spcAft>
              <a:buNone/>
              <a:defRPr sz="900">
                <a:latin typeface="Proxima Nova"/>
                <a:ea typeface="Proxima Nova"/>
                <a:cs typeface="Proxima Nova"/>
                <a:sym typeface="Proxima Nova"/>
              </a:defRPr>
            </a:lvl9pPr>
          </a:lstStyle>
          <a:p>
            <a:endParaRPr/>
          </a:p>
        </p:txBody>
      </p:sp>
      <p:sp>
        <p:nvSpPr>
          <p:cNvPr id="581" name="Google Shape;581;p21"/>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Review 1">
  <p:cSld name="Title &amp; Subtitle copy_1_1_2">
    <p:bg>
      <p:bgPr>
        <a:solidFill>
          <a:srgbClr val="0096FF"/>
        </a:solidFill>
        <a:effectLst/>
      </p:bgPr>
    </p:bg>
    <p:spTree>
      <p:nvGrpSpPr>
        <p:cNvPr id="1" name="Shape 582"/>
        <p:cNvGrpSpPr/>
        <p:nvPr/>
      </p:nvGrpSpPr>
      <p:grpSpPr>
        <a:xfrm>
          <a:off x="0" y="0"/>
          <a:ext cx="0" cy="0"/>
          <a:chOff x="0" y="0"/>
          <a:chExt cx="0" cy="0"/>
        </a:xfrm>
      </p:grpSpPr>
      <p:pic>
        <p:nvPicPr>
          <p:cNvPr id="583" name="Google Shape;583;p22"/>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584" name="Google Shape;584;p22"/>
          <p:cNvSpPr txBox="1">
            <a:spLocks noGrp="1"/>
          </p:cNvSpPr>
          <p:nvPr>
            <p:ph type="subTitle" idx="1"/>
          </p:nvPr>
        </p:nvSpPr>
        <p:spPr>
          <a:xfrm>
            <a:off x="3033000" y="1968197"/>
            <a:ext cx="3078000" cy="639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85" name="Google Shape;585;p22"/>
          <p:cNvSpPr txBox="1">
            <a:spLocks noGrp="1"/>
          </p:cNvSpPr>
          <p:nvPr>
            <p:ph type="title"/>
          </p:nvPr>
        </p:nvSpPr>
        <p:spPr>
          <a:xfrm>
            <a:off x="850500" y="2436700"/>
            <a:ext cx="7443000" cy="73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0"/>
        <p:cNvGrpSpPr/>
        <p:nvPr/>
      </p:nvGrpSpPr>
      <p:grpSpPr>
        <a:xfrm>
          <a:off x="0" y="0"/>
          <a:ext cx="0" cy="0"/>
          <a:chOff x="0" y="0"/>
          <a:chExt cx="0" cy="0"/>
        </a:xfrm>
      </p:grpSpPr>
      <p:sp>
        <p:nvSpPr>
          <p:cNvPr id="591" name="Google Shape;591;p2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2" name="Google Shape;592;p2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3" name="Google Shape;59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4"/>
        <p:cNvGrpSpPr/>
        <p:nvPr/>
      </p:nvGrpSpPr>
      <p:grpSpPr>
        <a:xfrm>
          <a:off x="0" y="0"/>
          <a:ext cx="0" cy="0"/>
          <a:chOff x="0" y="0"/>
          <a:chExt cx="0" cy="0"/>
        </a:xfrm>
      </p:grpSpPr>
      <p:sp>
        <p:nvSpPr>
          <p:cNvPr id="595" name="Google Shape;595;p2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6" name="Google Shape;59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7"/>
        <p:cNvGrpSpPr/>
        <p:nvPr/>
      </p:nvGrpSpPr>
      <p:grpSpPr>
        <a:xfrm>
          <a:off x="0" y="0"/>
          <a:ext cx="0" cy="0"/>
          <a:chOff x="0" y="0"/>
          <a:chExt cx="0" cy="0"/>
        </a:xfrm>
      </p:grpSpPr>
      <p:sp>
        <p:nvSpPr>
          <p:cNvPr id="598" name="Google Shape;59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9" name="Google Shape;59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00" name="Google Shape;60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1"/>
        <p:cNvGrpSpPr/>
        <p:nvPr/>
      </p:nvGrpSpPr>
      <p:grpSpPr>
        <a:xfrm>
          <a:off x="0" y="0"/>
          <a:ext cx="0" cy="0"/>
          <a:chOff x="0" y="0"/>
          <a:chExt cx="0" cy="0"/>
        </a:xfrm>
      </p:grpSpPr>
      <p:sp>
        <p:nvSpPr>
          <p:cNvPr id="602" name="Google Shape;60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3" name="Google Shape;603;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04" name="Google Shape;604;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05" name="Google Shape;60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6"/>
        <p:cNvGrpSpPr/>
        <p:nvPr/>
      </p:nvGrpSpPr>
      <p:grpSpPr>
        <a:xfrm>
          <a:off x="0" y="0"/>
          <a:ext cx="0" cy="0"/>
          <a:chOff x="0" y="0"/>
          <a:chExt cx="0" cy="0"/>
        </a:xfrm>
      </p:grpSpPr>
      <p:sp>
        <p:nvSpPr>
          <p:cNvPr id="607" name="Google Shape;60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8" name="Google Shape;6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9"/>
        <p:cNvGrpSpPr/>
        <p:nvPr/>
      </p:nvGrpSpPr>
      <p:grpSpPr>
        <a:xfrm>
          <a:off x="0" y="0"/>
          <a:ext cx="0" cy="0"/>
          <a:chOff x="0" y="0"/>
          <a:chExt cx="0" cy="0"/>
        </a:xfrm>
      </p:grpSpPr>
      <p:sp>
        <p:nvSpPr>
          <p:cNvPr id="610" name="Google Shape;610;p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1" name="Google Shape;611;p2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12" name="Google Shape;61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3"/>
        <p:cNvGrpSpPr/>
        <p:nvPr/>
      </p:nvGrpSpPr>
      <p:grpSpPr>
        <a:xfrm>
          <a:off x="0" y="0"/>
          <a:ext cx="0" cy="0"/>
          <a:chOff x="0" y="0"/>
          <a:chExt cx="0" cy="0"/>
        </a:xfrm>
      </p:grpSpPr>
      <p:sp>
        <p:nvSpPr>
          <p:cNvPr id="614" name="Google Shape;614;p3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15" name="Google Shape;6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6"/>
        <p:cNvGrpSpPr/>
        <p:nvPr/>
      </p:nvGrpSpPr>
      <p:grpSpPr>
        <a:xfrm>
          <a:off x="0" y="0"/>
          <a:ext cx="0" cy="0"/>
          <a:chOff x="0" y="0"/>
          <a:chExt cx="0" cy="0"/>
        </a:xfrm>
      </p:grpSpPr>
      <p:sp>
        <p:nvSpPr>
          <p:cNvPr id="617" name="Google Shape;617;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19" name="Google Shape;619;p3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0" name="Google Shape;620;p3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21" name="Google Shape;62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2"/>
        <p:cNvGrpSpPr/>
        <p:nvPr/>
      </p:nvGrpSpPr>
      <p:grpSpPr>
        <a:xfrm>
          <a:off x="0" y="0"/>
          <a:ext cx="0" cy="0"/>
          <a:chOff x="0" y="0"/>
          <a:chExt cx="0" cy="0"/>
        </a:xfrm>
      </p:grpSpPr>
      <p:sp>
        <p:nvSpPr>
          <p:cNvPr id="623" name="Google Shape;623;p3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624" name="Google Shape;62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5"/>
        <p:cNvGrpSpPr/>
        <p:nvPr/>
      </p:nvGrpSpPr>
      <p:grpSpPr>
        <a:xfrm>
          <a:off x="0" y="0"/>
          <a:ext cx="0" cy="0"/>
          <a:chOff x="0" y="0"/>
          <a:chExt cx="0" cy="0"/>
        </a:xfrm>
      </p:grpSpPr>
      <p:sp>
        <p:nvSpPr>
          <p:cNvPr id="626" name="Google Shape;626;p3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7" name="Google Shape;627;p3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28" name="Google Shape;6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9"/>
        <p:cNvGrpSpPr/>
        <p:nvPr/>
      </p:nvGrpSpPr>
      <p:grpSpPr>
        <a:xfrm>
          <a:off x="0" y="0"/>
          <a:ext cx="0" cy="0"/>
          <a:chOff x="0" y="0"/>
          <a:chExt cx="0" cy="0"/>
        </a:xfrm>
      </p:grpSpPr>
      <p:sp>
        <p:nvSpPr>
          <p:cNvPr id="630" name="Google Shape;63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Opening Slide">
  <p:cSld name="BLANK_1">
    <p:spTree>
      <p:nvGrpSpPr>
        <p:cNvPr id="1" name="Shape 631"/>
        <p:cNvGrpSpPr/>
        <p:nvPr/>
      </p:nvGrpSpPr>
      <p:grpSpPr>
        <a:xfrm>
          <a:off x="0" y="0"/>
          <a:ext cx="0" cy="0"/>
          <a:chOff x="0" y="0"/>
          <a:chExt cx="0" cy="0"/>
        </a:xfrm>
      </p:grpSpPr>
      <p:sp>
        <p:nvSpPr>
          <p:cNvPr id="632" name="Google Shape;632;p35"/>
          <p:cNvSpPr txBox="1">
            <a:spLocks noGrp="1"/>
          </p:cNvSpPr>
          <p:nvPr>
            <p:ph type="title"/>
          </p:nvPr>
        </p:nvSpPr>
        <p:spPr>
          <a:xfrm>
            <a:off x="1525950" y="1996138"/>
            <a:ext cx="6092100" cy="3723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2400">
                <a:solidFill>
                  <a:srgbClr val="000000"/>
                </a:solidFill>
                <a:latin typeface="Proxima Nova"/>
                <a:ea typeface="Proxima Nova"/>
                <a:cs typeface="Proxima Nova"/>
                <a:sym typeface="Proxima Nova"/>
              </a:defRPr>
            </a:lvl1pPr>
            <a:lvl2pPr lvl="1" algn="ctr" rtl="0">
              <a:spcBef>
                <a:spcPts val="0"/>
              </a:spcBef>
              <a:spcAft>
                <a:spcPts val="0"/>
              </a:spcAft>
              <a:buNone/>
              <a:defRPr>
                <a:solidFill>
                  <a:srgbClr val="000000"/>
                </a:solidFill>
                <a:latin typeface="Proxima Nova"/>
                <a:ea typeface="Proxima Nova"/>
                <a:cs typeface="Proxima Nova"/>
                <a:sym typeface="Proxima Nova"/>
              </a:defRPr>
            </a:lvl2pPr>
            <a:lvl3pPr lvl="2" algn="ctr" rtl="0">
              <a:spcBef>
                <a:spcPts val="0"/>
              </a:spcBef>
              <a:spcAft>
                <a:spcPts val="0"/>
              </a:spcAft>
              <a:buNone/>
              <a:defRPr>
                <a:solidFill>
                  <a:srgbClr val="000000"/>
                </a:solidFill>
                <a:latin typeface="Proxima Nova"/>
                <a:ea typeface="Proxima Nova"/>
                <a:cs typeface="Proxima Nova"/>
                <a:sym typeface="Proxima Nova"/>
              </a:defRPr>
            </a:lvl3pPr>
            <a:lvl4pPr lvl="3" algn="ctr" rtl="0">
              <a:spcBef>
                <a:spcPts val="0"/>
              </a:spcBef>
              <a:spcAft>
                <a:spcPts val="0"/>
              </a:spcAft>
              <a:buNone/>
              <a:defRPr>
                <a:solidFill>
                  <a:srgbClr val="000000"/>
                </a:solidFill>
                <a:latin typeface="Proxima Nova"/>
                <a:ea typeface="Proxima Nova"/>
                <a:cs typeface="Proxima Nova"/>
                <a:sym typeface="Proxima Nova"/>
              </a:defRPr>
            </a:lvl4pPr>
            <a:lvl5pPr lvl="4" algn="ctr" rtl="0">
              <a:spcBef>
                <a:spcPts val="0"/>
              </a:spcBef>
              <a:spcAft>
                <a:spcPts val="0"/>
              </a:spcAft>
              <a:buNone/>
              <a:defRPr>
                <a:solidFill>
                  <a:srgbClr val="000000"/>
                </a:solidFill>
                <a:latin typeface="Proxima Nova"/>
                <a:ea typeface="Proxima Nova"/>
                <a:cs typeface="Proxima Nova"/>
                <a:sym typeface="Proxima Nova"/>
              </a:defRPr>
            </a:lvl5pPr>
            <a:lvl6pPr lvl="5" algn="ctr" rtl="0">
              <a:spcBef>
                <a:spcPts val="0"/>
              </a:spcBef>
              <a:spcAft>
                <a:spcPts val="0"/>
              </a:spcAft>
              <a:buNone/>
              <a:defRPr>
                <a:solidFill>
                  <a:srgbClr val="000000"/>
                </a:solidFill>
                <a:latin typeface="Proxima Nova"/>
                <a:ea typeface="Proxima Nova"/>
                <a:cs typeface="Proxima Nova"/>
                <a:sym typeface="Proxima Nova"/>
              </a:defRPr>
            </a:lvl6pPr>
            <a:lvl7pPr lvl="6" algn="ctr" rtl="0">
              <a:spcBef>
                <a:spcPts val="0"/>
              </a:spcBef>
              <a:spcAft>
                <a:spcPts val="0"/>
              </a:spcAft>
              <a:buNone/>
              <a:defRPr>
                <a:solidFill>
                  <a:srgbClr val="000000"/>
                </a:solidFill>
                <a:latin typeface="Proxima Nova"/>
                <a:ea typeface="Proxima Nova"/>
                <a:cs typeface="Proxima Nova"/>
                <a:sym typeface="Proxima Nova"/>
              </a:defRPr>
            </a:lvl7pPr>
            <a:lvl8pPr lvl="7" algn="ctr" rtl="0">
              <a:spcBef>
                <a:spcPts val="0"/>
              </a:spcBef>
              <a:spcAft>
                <a:spcPts val="0"/>
              </a:spcAft>
              <a:buNone/>
              <a:defRPr>
                <a:solidFill>
                  <a:srgbClr val="000000"/>
                </a:solidFill>
                <a:latin typeface="Proxima Nova"/>
                <a:ea typeface="Proxima Nova"/>
                <a:cs typeface="Proxima Nova"/>
                <a:sym typeface="Proxima Nova"/>
              </a:defRPr>
            </a:lvl8pPr>
            <a:lvl9pPr lvl="8" algn="ctr" rtl="0">
              <a:spcBef>
                <a:spcPts val="0"/>
              </a:spcBef>
              <a:spcAft>
                <a:spcPts val="0"/>
              </a:spcAft>
              <a:buNone/>
              <a:defRPr>
                <a:solidFill>
                  <a:srgbClr val="000000"/>
                </a:solidFill>
                <a:latin typeface="Proxima Nova"/>
                <a:ea typeface="Proxima Nova"/>
                <a:cs typeface="Proxima Nova"/>
                <a:sym typeface="Proxima Nova"/>
              </a:defRPr>
            </a:lvl9pPr>
          </a:lstStyle>
          <a:p>
            <a:endParaRPr/>
          </a:p>
        </p:txBody>
      </p:sp>
      <p:sp>
        <p:nvSpPr>
          <p:cNvPr id="633" name="Google Shape;633;p35"/>
          <p:cNvSpPr txBox="1">
            <a:spLocks noGrp="1"/>
          </p:cNvSpPr>
          <p:nvPr>
            <p:ph type="title" idx="2"/>
          </p:nvPr>
        </p:nvSpPr>
        <p:spPr>
          <a:xfrm>
            <a:off x="2442450" y="2815693"/>
            <a:ext cx="4259100" cy="1644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b="0">
                <a:solidFill>
                  <a:srgbClr val="000000"/>
                </a:solidFill>
                <a:latin typeface="Proxima Nova"/>
                <a:ea typeface="Proxima Nova"/>
                <a:cs typeface="Proxima Nova"/>
                <a:sym typeface="Proxima Nova"/>
              </a:defRPr>
            </a:lvl2pPr>
            <a:lvl3pPr lvl="2" algn="ctr" rtl="0">
              <a:spcBef>
                <a:spcPts val="0"/>
              </a:spcBef>
              <a:spcAft>
                <a:spcPts val="0"/>
              </a:spcAft>
              <a:buNone/>
              <a:defRPr sz="900" b="0">
                <a:solidFill>
                  <a:srgbClr val="000000"/>
                </a:solidFill>
                <a:latin typeface="Proxima Nova"/>
                <a:ea typeface="Proxima Nova"/>
                <a:cs typeface="Proxima Nova"/>
                <a:sym typeface="Proxima Nova"/>
              </a:defRPr>
            </a:lvl3pPr>
            <a:lvl4pPr lvl="3" algn="ctr" rtl="0">
              <a:spcBef>
                <a:spcPts val="0"/>
              </a:spcBef>
              <a:spcAft>
                <a:spcPts val="0"/>
              </a:spcAft>
              <a:buNone/>
              <a:defRPr sz="900" b="0">
                <a:solidFill>
                  <a:srgbClr val="000000"/>
                </a:solidFill>
                <a:latin typeface="Proxima Nova"/>
                <a:ea typeface="Proxima Nova"/>
                <a:cs typeface="Proxima Nova"/>
                <a:sym typeface="Proxima Nova"/>
              </a:defRPr>
            </a:lvl4pPr>
            <a:lvl5pPr lvl="4" algn="ctr" rtl="0">
              <a:spcBef>
                <a:spcPts val="0"/>
              </a:spcBef>
              <a:spcAft>
                <a:spcPts val="0"/>
              </a:spcAft>
              <a:buNone/>
              <a:defRPr sz="900" b="0">
                <a:solidFill>
                  <a:srgbClr val="000000"/>
                </a:solidFill>
                <a:latin typeface="Proxima Nova"/>
                <a:ea typeface="Proxima Nova"/>
                <a:cs typeface="Proxima Nova"/>
                <a:sym typeface="Proxima Nova"/>
              </a:defRPr>
            </a:lvl5pPr>
            <a:lvl6pPr lvl="5" algn="ctr" rtl="0">
              <a:spcBef>
                <a:spcPts val="0"/>
              </a:spcBef>
              <a:spcAft>
                <a:spcPts val="0"/>
              </a:spcAft>
              <a:buNone/>
              <a:defRPr sz="900" b="0">
                <a:solidFill>
                  <a:srgbClr val="000000"/>
                </a:solidFill>
                <a:latin typeface="Proxima Nova"/>
                <a:ea typeface="Proxima Nova"/>
                <a:cs typeface="Proxima Nova"/>
                <a:sym typeface="Proxima Nova"/>
              </a:defRPr>
            </a:lvl6pPr>
            <a:lvl7pPr lvl="6" algn="ctr" rtl="0">
              <a:spcBef>
                <a:spcPts val="0"/>
              </a:spcBef>
              <a:spcAft>
                <a:spcPts val="0"/>
              </a:spcAft>
              <a:buNone/>
              <a:defRPr sz="900" b="0">
                <a:solidFill>
                  <a:srgbClr val="000000"/>
                </a:solidFill>
                <a:latin typeface="Proxima Nova"/>
                <a:ea typeface="Proxima Nova"/>
                <a:cs typeface="Proxima Nova"/>
                <a:sym typeface="Proxima Nova"/>
              </a:defRPr>
            </a:lvl7pPr>
            <a:lvl8pPr lvl="7" algn="ctr" rtl="0">
              <a:spcBef>
                <a:spcPts val="0"/>
              </a:spcBef>
              <a:spcAft>
                <a:spcPts val="0"/>
              </a:spcAft>
              <a:buNone/>
              <a:defRPr sz="900" b="0">
                <a:solidFill>
                  <a:srgbClr val="000000"/>
                </a:solidFill>
                <a:latin typeface="Proxima Nova"/>
                <a:ea typeface="Proxima Nova"/>
                <a:cs typeface="Proxima Nova"/>
                <a:sym typeface="Proxima Nova"/>
              </a:defRPr>
            </a:lvl8pPr>
            <a:lvl9pPr lvl="8" algn="ctr" rtl="0">
              <a:spcBef>
                <a:spcPts val="0"/>
              </a:spcBef>
              <a:spcAft>
                <a:spcPts val="0"/>
              </a:spcAft>
              <a:buNone/>
              <a:defRPr sz="900" b="0">
                <a:solidFill>
                  <a:srgbClr val="000000"/>
                </a:solidFill>
                <a:latin typeface="Proxima Nova"/>
                <a:ea typeface="Proxima Nova"/>
                <a:cs typeface="Proxima Nova"/>
                <a:sym typeface="Proxima Nova"/>
              </a:defRPr>
            </a:lvl9pPr>
          </a:lstStyle>
          <a:p>
            <a:endParaRPr/>
          </a:p>
        </p:txBody>
      </p:sp>
      <p:sp>
        <p:nvSpPr>
          <p:cNvPr id="634" name="Google Shape;634;p35"/>
          <p:cNvSpPr txBox="1">
            <a:spLocks noGrp="1"/>
          </p:cNvSpPr>
          <p:nvPr>
            <p:ph type="title" idx="3"/>
          </p:nvPr>
        </p:nvSpPr>
        <p:spPr>
          <a:xfrm>
            <a:off x="2442450" y="2982958"/>
            <a:ext cx="4259100" cy="1644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sz="900" b="0">
                <a:solidFill>
                  <a:srgbClr val="000000"/>
                </a:solidFill>
                <a:latin typeface="Proxima Nova"/>
                <a:ea typeface="Proxima Nova"/>
                <a:cs typeface="Proxima Nova"/>
                <a:sym typeface="Proxima Nova"/>
              </a:defRPr>
            </a:lvl1pPr>
            <a:lvl2pPr lvl="1" algn="ctr" rtl="0">
              <a:spcBef>
                <a:spcPts val="0"/>
              </a:spcBef>
              <a:spcAft>
                <a:spcPts val="0"/>
              </a:spcAft>
              <a:buNone/>
              <a:defRPr sz="900">
                <a:solidFill>
                  <a:srgbClr val="000000"/>
                </a:solidFill>
                <a:latin typeface="Proxima Nova"/>
                <a:ea typeface="Proxima Nova"/>
                <a:cs typeface="Proxima Nova"/>
                <a:sym typeface="Proxima Nova"/>
              </a:defRPr>
            </a:lvl2pPr>
            <a:lvl3pPr lvl="2" algn="ctr" rtl="0">
              <a:spcBef>
                <a:spcPts val="0"/>
              </a:spcBef>
              <a:spcAft>
                <a:spcPts val="0"/>
              </a:spcAft>
              <a:buNone/>
              <a:defRPr sz="900">
                <a:solidFill>
                  <a:srgbClr val="000000"/>
                </a:solidFill>
                <a:latin typeface="Proxima Nova"/>
                <a:ea typeface="Proxima Nova"/>
                <a:cs typeface="Proxima Nova"/>
                <a:sym typeface="Proxima Nova"/>
              </a:defRPr>
            </a:lvl3pPr>
            <a:lvl4pPr lvl="3" algn="ctr" rtl="0">
              <a:spcBef>
                <a:spcPts val="0"/>
              </a:spcBef>
              <a:spcAft>
                <a:spcPts val="0"/>
              </a:spcAft>
              <a:buNone/>
              <a:defRPr sz="900">
                <a:solidFill>
                  <a:srgbClr val="000000"/>
                </a:solidFill>
                <a:latin typeface="Proxima Nova"/>
                <a:ea typeface="Proxima Nova"/>
                <a:cs typeface="Proxima Nova"/>
                <a:sym typeface="Proxima Nova"/>
              </a:defRPr>
            </a:lvl4pPr>
            <a:lvl5pPr lvl="4" algn="ctr" rtl="0">
              <a:spcBef>
                <a:spcPts val="0"/>
              </a:spcBef>
              <a:spcAft>
                <a:spcPts val="0"/>
              </a:spcAft>
              <a:buNone/>
              <a:defRPr sz="900">
                <a:solidFill>
                  <a:srgbClr val="000000"/>
                </a:solidFill>
                <a:latin typeface="Proxima Nova"/>
                <a:ea typeface="Proxima Nova"/>
                <a:cs typeface="Proxima Nova"/>
                <a:sym typeface="Proxima Nova"/>
              </a:defRPr>
            </a:lvl5pPr>
            <a:lvl6pPr lvl="5" algn="ctr" rtl="0">
              <a:spcBef>
                <a:spcPts val="0"/>
              </a:spcBef>
              <a:spcAft>
                <a:spcPts val="0"/>
              </a:spcAft>
              <a:buNone/>
              <a:defRPr sz="900">
                <a:solidFill>
                  <a:srgbClr val="000000"/>
                </a:solidFill>
                <a:latin typeface="Proxima Nova"/>
                <a:ea typeface="Proxima Nova"/>
                <a:cs typeface="Proxima Nova"/>
                <a:sym typeface="Proxima Nova"/>
              </a:defRPr>
            </a:lvl6pPr>
            <a:lvl7pPr lvl="6" algn="ctr" rtl="0">
              <a:spcBef>
                <a:spcPts val="0"/>
              </a:spcBef>
              <a:spcAft>
                <a:spcPts val="0"/>
              </a:spcAft>
              <a:buNone/>
              <a:defRPr sz="900">
                <a:solidFill>
                  <a:srgbClr val="000000"/>
                </a:solidFill>
                <a:latin typeface="Proxima Nova"/>
                <a:ea typeface="Proxima Nova"/>
                <a:cs typeface="Proxima Nova"/>
                <a:sym typeface="Proxima Nova"/>
              </a:defRPr>
            </a:lvl7pPr>
            <a:lvl8pPr lvl="7" algn="ctr" rtl="0">
              <a:spcBef>
                <a:spcPts val="0"/>
              </a:spcBef>
              <a:spcAft>
                <a:spcPts val="0"/>
              </a:spcAft>
              <a:buNone/>
              <a:defRPr sz="900">
                <a:solidFill>
                  <a:srgbClr val="000000"/>
                </a:solidFill>
                <a:latin typeface="Proxima Nova"/>
                <a:ea typeface="Proxima Nova"/>
                <a:cs typeface="Proxima Nova"/>
                <a:sym typeface="Proxima Nova"/>
              </a:defRPr>
            </a:lvl8pPr>
            <a:lvl9pPr lvl="8" algn="ctr" rtl="0">
              <a:spcBef>
                <a:spcPts val="0"/>
              </a:spcBef>
              <a:spcAft>
                <a:spcPts val="0"/>
              </a:spcAft>
              <a:buNone/>
              <a:defRPr sz="900">
                <a:solidFill>
                  <a:srgbClr val="000000"/>
                </a:solidFill>
                <a:latin typeface="Proxima Nova"/>
                <a:ea typeface="Proxima Nova"/>
                <a:cs typeface="Proxima Nova"/>
                <a:sym typeface="Proxima Nova"/>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ubtopic">
  <p:cSld name="Title &amp; Subtitle copy_1_1">
    <p:bg>
      <p:bgPr>
        <a:solidFill>
          <a:schemeClr val="accent2"/>
        </a:solidFill>
        <a:effectLst/>
      </p:bgPr>
    </p:bg>
    <p:spTree>
      <p:nvGrpSpPr>
        <p:cNvPr id="1" name="Shape 635"/>
        <p:cNvGrpSpPr/>
        <p:nvPr/>
      </p:nvGrpSpPr>
      <p:grpSpPr>
        <a:xfrm>
          <a:off x="0" y="0"/>
          <a:ext cx="0" cy="0"/>
          <a:chOff x="0" y="0"/>
          <a:chExt cx="0" cy="0"/>
        </a:xfrm>
      </p:grpSpPr>
      <p:sp>
        <p:nvSpPr>
          <p:cNvPr id="636" name="Google Shape;636;p36"/>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24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grpSp>
        <p:nvGrpSpPr>
          <p:cNvPr id="637" name="Google Shape;637;p36"/>
          <p:cNvGrpSpPr/>
          <p:nvPr/>
        </p:nvGrpSpPr>
        <p:grpSpPr>
          <a:xfrm>
            <a:off x="0" y="4214375"/>
            <a:ext cx="3205550" cy="940800"/>
            <a:chOff x="-7375" y="4207325"/>
            <a:chExt cx="3205550" cy="940800"/>
          </a:xfrm>
        </p:grpSpPr>
        <p:cxnSp>
          <p:nvCxnSpPr>
            <p:cNvPr id="638" name="Google Shape;638;p36"/>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39" name="Google Shape;639;p36"/>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40" name="Google Shape;640;p36"/>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grpSp>
        <p:nvGrpSpPr>
          <p:cNvPr id="641" name="Google Shape;641;p36"/>
          <p:cNvGrpSpPr/>
          <p:nvPr/>
        </p:nvGrpSpPr>
        <p:grpSpPr>
          <a:xfrm rot="10800000">
            <a:off x="5938450" y="0"/>
            <a:ext cx="3205550" cy="940800"/>
            <a:chOff x="-7375" y="4207325"/>
            <a:chExt cx="3205550" cy="940800"/>
          </a:xfrm>
        </p:grpSpPr>
        <p:cxnSp>
          <p:nvCxnSpPr>
            <p:cNvPr id="642" name="Google Shape;642;p36"/>
            <p:cNvCxnSpPr/>
            <p:nvPr/>
          </p:nvCxnSpPr>
          <p:spPr>
            <a:xfrm rot="10800000" flipH="1">
              <a:off x="-7375" y="4208925"/>
              <a:ext cx="2490300" cy="503400"/>
            </a:xfrm>
            <a:prstGeom prst="straightConnector1">
              <a:avLst/>
            </a:prstGeom>
            <a:noFill/>
            <a:ln w="9525" cap="flat" cmpd="sng">
              <a:solidFill>
                <a:schemeClr val="accent5"/>
              </a:solidFill>
              <a:prstDash val="solid"/>
              <a:round/>
              <a:headEnd type="none" w="med" len="med"/>
              <a:tailEnd type="none" w="med" len="med"/>
            </a:ln>
          </p:spPr>
        </p:cxnSp>
        <p:cxnSp>
          <p:nvCxnSpPr>
            <p:cNvPr id="643" name="Google Shape;643;p36"/>
            <p:cNvCxnSpPr/>
            <p:nvPr/>
          </p:nvCxnSpPr>
          <p:spPr>
            <a:xfrm rot="10800000" flipH="1">
              <a:off x="1070975" y="4213625"/>
              <a:ext cx="1409700" cy="934500"/>
            </a:xfrm>
            <a:prstGeom prst="straightConnector1">
              <a:avLst/>
            </a:prstGeom>
            <a:noFill/>
            <a:ln w="9525" cap="flat" cmpd="sng">
              <a:solidFill>
                <a:schemeClr val="accent5"/>
              </a:solidFill>
              <a:prstDash val="solid"/>
              <a:round/>
              <a:headEnd type="none" w="med" len="med"/>
              <a:tailEnd type="none" w="med" len="med"/>
            </a:ln>
          </p:spPr>
        </p:cxnSp>
        <p:cxnSp>
          <p:nvCxnSpPr>
            <p:cNvPr id="644" name="Google Shape;644;p36"/>
            <p:cNvCxnSpPr/>
            <p:nvPr/>
          </p:nvCxnSpPr>
          <p:spPr>
            <a:xfrm rot="10800000">
              <a:off x="2478175" y="4207325"/>
              <a:ext cx="720000" cy="940800"/>
            </a:xfrm>
            <a:prstGeom prst="straightConnector1">
              <a:avLst/>
            </a:prstGeom>
            <a:noFill/>
            <a:ln w="9525" cap="flat" cmpd="sng">
              <a:solidFill>
                <a:schemeClr val="accent5"/>
              </a:solidFill>
              <a:prstDash val="solid"/>
              <a:round/>
              <a:headEnd type="none" w="med" len="med"/>
              <a:tailEnd type="none" w="med" len="med"/>
            </a:ln>
          </p:spPr>
        </p:cxn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Standard 1">
  <p:cSld name="TITLE_2">
    <p:spTree>
      <p:nvGrpSpPr>
        <p:cNvPr id="1" name="Shape 645"/>
        <p:cNvGrpSpPr/>
        <p:nvPr/>
      </p:nvGrpSpPr>
      <p:grpSpPr>
        <a:xfrm>
          <a:off x="0" y="0"/>
          <a:ext cx="0" cy="0"/>
          <a:chOff x="0" y="0"/>
          <a:chExt cx="0" cy="0"/>
        </a:xfrm>
      </p:grpSpPr>
      <p:sp>
        <p:nvSpPr>
          <p:cNvPr id="646" name="Google Shape;646;p37"/>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000000"/>
              </a:buClr>
              <a:buSzPts val="2200"/>
              <a:buFont typeface="Proxima Nova"/>
              <a:buNone/>
              <a:defRPr sz="2200">
                <a:solidFill>
                  <a:srgbClr val="000000"/>
                </a:solidFill>
                <a:latin typeface="Proxima Nova"/>
                <a:ea typeface="Proxima Nova"/>
                <a:cs typeface="Proxima Nova"/>
                <a:sym typeface="Proxima Nova"/>
              </a:defRPr>
            </a:lvl1pPr>
            <a:lvl2pPr lvl="1"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2pPr>
            <a:lvl3pPr lvl="2"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3pPr>
            <a:lvl4pPr lvl="3"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4pPr>
            <a:lvl5pPr lvl="4"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5pPr>
            <a:lvl6pPr lvl="5"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6pPr>
            <a:lvl7pPr lvl="6"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7pPr>
            <a:lvl8pPr lvl="7"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8pPr>
            <a:lvl9pPr lvl="8" rtl="0">
              <a:spcBef>
                <a:spcPts val="0"/>
              </a:spcBef>
              <a:spcAft>
                <a:spcPts val="0"/>
              </a:spcAft>
              <a:buClr>
                <a:srgbClr val="0096FF"/>
              </a:buClr>
              <a:buSzPts val="2200"/>
              <a:buFont typeface="Merriweather"/>
              <a:buNone/>
              <a:defRPr sz="2200">
                <a:solidFill>
                  <a:srgbClr val="0096FF"/>
                </a:solidFill>
                <a:latin typeface="Merriweather"/>
                <a:ea typeface="Merriweather"/>
                <a:cs typeface="Merriweather"/>
                <a:sym typeface="Merriweather"/>
              </a:defRPr>
            </a:lvl9pPr>
          </a:lstStyle>
          <a:p>
            <a:endParaRPr/>
          </a:p>
        </p:txBody>
      </p:sp>
      <p:sp>
        <p:nvSpPr>
          <p:cNvPr id="647" name="Google Shape;647;p37"/>
          <p:cNvSpPr/>
          <p:nvPr/>
        </p:nvSpPr>
        <p:spPr>
          <a:xfrm>
            <a:off x="485800" y="1124025"/>
            <a:ext cx="460500" cy="4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txBox="1">
            <a:spLocks noGrp="1"/>
          </p:cNvSpPr>
          <p:nvPr>
            <p:ph type="body" idx="1"/>
          </p:nvPr>
        </p:nvSpPr>
        <p:spPr>
          <a:xfrm>
            <a:off x="381000" y="1435790"/>
            <a:ext cx="3452400" cy="26175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Font typeface="Georgia"/>
              <a:buChar char="●"/>
              <a:defRPr sz="1200">
                <a:latin typeface="Georgia"/>
                <a:ea typeface="Georgia"/>
                <a:cs typeface="Georgia"/>
                <a:sym typeface="Georgia"/>
              </a:defRPr>
            </a:lvl1pPr>
            <a:lvl2pPr marL="914400" lvl="1" indent="-304800" rtl="0">
              <a:spcBef>
                <a:spcPts val="0"/>
              </a:spcBef>
              <a:spcAft>
                <a:spcPts val="0"/>
              </a:spcAft>
              <a:buSzPts val="1200"/>
              <a:buFont typeface="Georgia"/>
              <a:buChar char="○"/>
              <a:defRPr sz="1200">
                <a:latin typeface="Georgia"/>
                <a:ea typeface="Georgia"/>
                <a:cs typeface="Georgia"/>
                <a:sym typeface="Georgia"/>
              </a:defRPr>
            </a:lvl2pPr>
            <a:lvl3pPr marL="1371600" lvl="2" indent="-304800" rtl="0">
              <a:spcBef>
                <a:spcPts val="0"/>
              </a:spcBef>
              <a:spcAft>
                <a:spcPts val="0"/>
              </a:spcAft>
              <a:buSzPts val="1200"/>
              <a:buFont typeface="Georgia"/>
              <a:buChar char="■"/>
              <a:defRPr sz="1200">
                <a:latin typeface="Georgia"/>
                <a:ea typeface="Georgia"/>
                <a:cs typeface="Georgia"/>
                <a:sym typeface="Georgia"/>
              </a:defRPr>
            </a:lvl3pPr>
            <a:lvl4pPr marL="1828800" lvl="3" indent="-304800" rtl="0">
              <a:spcBef>
                <a:spcPts val="0"/>
              </a:spcBef>
              <a:spcAft>
                <a:spcPts val="0"/>
              </a:spcAft>
              <a:buSzPts val="1200"/>
              <a:buFont typeface="Georgia"/>
              <a:buChar char="●"/>
              <a:defRPr sz="1200">
                <a:latin typeface="Georgia"/>
                <a:ea typeface="Georgia"/>
                <a:cs typeface="Georgia"/>
                <a:sym typeface="Georgia"/>
              </a:defRPr>
            </a:lvl4pPr>
            <a:lvl5pPr marL="2286000" lvl="4" indent="-304800" rtl="0">
              <a:spcBef>
                <a:spcPts val="0"/>
              </a:spcBef>
              <a:spcAft>
                <a:spcPts val="0"/>
              </a:spcAft>
              <a:buSzPts val="1200"/>
              <a:buFont typeface="Georgia"/>
              <a:buChar char="○"/>
              <a:defRPr sz="1200">
                <a:latin typeface="Georgia"/>
                <a:ea typeface="Georgia"/>
                <a:cs typeface="Georgia"/>
                <a:sym typeface="Georgia"/>
              </a:defRPr>
            </a:lvl5pPr>
            <a:lvl6pPr marL="2743200" lvl="5" indent="-304800" rtl="0">
              <a:spcBef>
                <a:spcPts val="0"/>
              </a:spcBef>
              <a:spcAft>
                <a:spcPts val="0"/>
              </a:spcAft>
              <a:buSzPts val="1200"/>
              <a:buFont typeface="Georgia"/>
              <a:buChar char="■"/>
              <a:defRPr sz="1200">
                <a:latin typeface="Georgia"/>
                <a:ea typeface="Georgia"/>
                <a:cs typeface="Georgia"/>
                <a:sym typeface="Georgia"/>
              </a:defRPr>
            </a:lvl6pPr>
            <a:lvl7pPr marL="3200400" lvl="6" indent="-304800" rtl="0">
              <a:spcBef>
                <a:spcPts val="0"/>
              </a:spcBef>
              <a:spcAft>
                <a:spcPts val="0"/>
              </a:spcAft>
              <a:buSzPts val="1200"/>
              <a:buFont typeface="Georgia"/>
              <a:buChar char="●"/>
              <a:defRPr sz="1200">
                <a:latin typeface="Georgia"/>
                <a:ea typeface="Georgia"/>
                <a:cs typeface="Georgia"/>
                <a:sym typeface="Georgia"/>
              </a:defRPr>
            </a:lvl7pPr>
            <a:lvl8pPr marL="3657600" lvl="7" indent="-304800" rtl="0">
              <a:spcBef>
                <a:spcPts val="0"/>
              </a:spcBef>
              <a:spcAft>
                <a:spcPts val="0"/>
              </a:spcAft>
              <a:buSzPts val="1200"/>
              <a:buFont typeface="Georgia"/>
              <a:buChar char="○"/>
              <a:defRPr sz="1200">
                <a:latin typeface="Georgia"/>
                <a:ea typeface="Georgia"/>
                <a:cs typeface="Georgia"/>
                <a:sym typeface="Georgia"/>
              </a:defRPr>
            </a:lvl8pPr>
            <a:lvl9pPr marL="4114800" lvl="8" indent="-304800" rtl="0">
              <a:spcBef>
                <a:spcPts val="0"/>
              </a:spcBef>
              <a:spcAft>
                <a:spcPts val="0"/>
              </a:spcAft>
              <a:buSzPts val="1200"/>
              <a:buFont typeface="Georgia"/>
              <a:buChar char="■"/>
              <a:defRPr sz="1200">
                <a:latin typeface="Georgia"/>
                <a:ea typeface="Georgia"/>
                <a:cs typeface="Georgia"/>
                <a:sym typeface="Georgia"/>
              </a:defRPr>
            </a:lvl9pPr>
          </a:lstStyle>
          <a:p>
            <a:endParaRPr/>
          </a:p>
        </p:txBody>
      </p:sp>
      <p:sp>
        <p:nvSpPr>
          <p:cNvPr id="649" name="Google Shape;649;p37"/>
          <p:cNvSpPr txBox="1"/>
          <p:nvPr/>
        </p:nvSpPr>
        <p:spPr>
          <a:xfrm>
            <a:off x="8651249" y="4824025"/>
            <a:ext cx="330600" cy="191700"/>
          </a:xfrm>
          <a:prstGeom prst="rect">
            <a:avLst/>
          </a:prstGeom>
          <a:noFill/>
          <a:ln>
            <a:noFill/>
          </a:ln>
        </p:spPr>
        <p:txBody>
          <a:bodyPr spcFirstLastPara="1" wrap="square" lIns="26775" tIns="26775" rIns="26775" bIns="26775" anchor="t" anchorCtr="0">
            <a:noAutofit/>
          </a:bodyPr>
          <a:lstStyle/>
          <a:p>
            <a:pPr marL="0" lvl="0" indent="0" algn="r" rtl="0">
              <a:spcBef>
                <a:spcPts val="0"/>
              </a:spcBef>
              <a:spcAft>
                <a:spcPts val="0"/>
              </a:spcAft>
              <a:buNone/>
            </a:pPr>
            <a:fld id="{00000000-1234-1234-1234-123412341234}" type="slidenum">
              <a:rPr lang="en-US" sz="900">
                <a:solidFill>
                  <a:srgbClr val="999999"/>
                </a:solidFill>
                <a:latin typeface="Helvetica Neue"/>
                <a:ea typeface="Helvetica Neue"/>
                <a:cs typeface="Helvetica Neue"/>
                <a:sym typeface="Helvetica Neue"/>
              </a:rPr>
              <a:t>‹#›</a:t>
            </a:fld>
            <a:endParaRPr sz="900">
              <a:solidFill>
                <a:srgbClr val="999999"/>
              </a:solidFill>
              <a:latin typeface="Nunito Sans"/>
              <a:ea typeface="Nunito Sans"/>
              <a:cs typeface="Nunito Sans"/>
              <a:sym typeface="Nunito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Review 1">
  <p:cSld name="Title &amp; Subtitle copy_1_1_2">
    <p:bg>
      <p:bgPr>
        <a:solidFill>
          <a:srgbClr val="0096FF"/>
        </a:solidFill>
        <a:effectLst/>
      </p:bgPr>
    </p:bg>
    <p:spTree>
      <p:nvGrpSpPr>
        <p:cNvPr id="1" name="Shape 650"/>
        <p:cNvGrpSpPr/>
        <p:nvPr/>
      </p:nvGrpSpPr>
      <p:grpSpPr>
        <a:xfrm>
          <a:off x="0" y="0"/>
          <a:ext cx="0" cy="0"/>
          <a:chOff x="0" y="0"/>
          <a:chExt cx="0" cy="0"/>
        </a:xfrm>
      </p:grpSpPr>
      <p:pic>
        <p:nvPicPr>
          <p:cNvPr id="651" name="Google Shape;651;p38"/>
          <p:cNvPicPr preferRelativeResize="0"/>
          <p:nvPr/>
        </p:nvPicPr>
        <p:blipFill rotWithShape="1">
          <a:blip r:embed="rId2">
            <a:alphaModFix/>
          </a:blip>
          <a:srcRect t="109" b="109"/>
          <a:stretch/>
        </p:blipFill>
        <p:spPr>
          <a:xfrm>
            <a:off x="0" y="5542"/>
            <a:ext cx="9144000" cy="5132414"/>
          </a:xfrm>
          <a:prstGeom prst="rect">
            <a:avLst/>
          </a:prstGeom>
          <a:noFill/>
          <a:ln>
            <a:noFill/>
          </a:ln>
        </p:spPr>
      </p:pic>
      <p:sp>
        <p:nvSpPr>
          <p:cNvPr id="652" name="Google Shape;652;p38"/>
          <p:cNvSpPr txBox="1">
            <a:spLocks noGrp="1"/>
          </p:cNvSpPr>
          <p:nvPr>
            <p:ph type="subTitle" idx="1"/>
          </p:nvPr>
        </p:nvSpPr>
        <p:spPr>
          <a:xfrm>
            <a:off x="3033000" y="1968197"/>
            <a:ext cx="3078000" cy="639600"/>
          </a:xfrm>
          <a:prstGeom prst="rect">
            <a:avLst/>
          </a:prstGeom>
        </p:spPr>
        <p:txBody>
          <a:bodyPr spcFirstLastPara="1" wrap="square" lIns="91425" tIns="91425" rIns="91425" bIns="91425" anchor="ctr" anchorCtr="0">
            <a:normAutofit/>
          </a:bodyPr>
          <a:lstStyle>
            <a:lvl1pPr lvl="0" algn="ctr" rtl="0">
              <a:spcBef>
                <a:spcPts val="0"/>
              </a:spcBef>
              <a:spcAft>
                <a:spcPts val="0"/>
              </a:spcAft>
              <a:buNone/>
              <a:defRPr>
                <a:solidFill>
                  <a:srgbClr val="FFFFFF"/>
                </a:solidFill>
                <a:latin typeface="Nunito Sans"/>
                <a:ea typeface="Nunito Sans"/>
                <a:cs typeface="Nunito Sans"/>
                <a:sym typeface="Nunito Sans"/>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53" name="Google Shape;653;p38"/>
          <p:cNvSpPr txBox="1">
            <a:spLocks noGrp="1"/>
          </p:cNvSpPr>
          <p:nvPr>
            <p:ph type="title"/>
          </p:nvPr>
        </p:nvSpPr>
        <p:spPr>
          <a:xfrm>
            <a:off x="850500" y="2436700"/>
            <a:ext cx="7443000" cy="738600"/>
          </a:xfrm>
          <a:prstGeom prst="rect">
            <a:avLst/>
          </a:prstGeom>
        </p:spPr>
        <p:txBody>
          <a:bodyPr spcFirstLastPara="1" wrap="square" lIns="91425" tIns="91425" rIns="91425" bIns="91425" anchor="t" anchorCtr="0">
            <a:normAutofit/>
          </a:bodyPr>
          <a:lstStyle>
            <a:lvl1pPr lvl="0" algn="ctr" rtl="0">
              <a:spcBef>
                <a:spcPts val="0"/>
              </a:spcBef>
              <a:spcAft>
                <a:spcPts val="0"/>
              </a:spcAft>
              <a:buNone/>
              <a:defRPr sz="3000">
                <a:solidFill>
                  <a:srgbClr val="FFFFFF"/>
                </a:solidFill>
                <a:latin typeface="Nunito Sans"/>
                <a:ea typeface="Nunito Sans"/>
                <a:cs typeface="Nunito Sans"/>
                <a:sym typeface="Nunito Sans"/>
              </a:defRPr>
            </a:lvl1pPr>
            <a:lvl2pPr lvl="1" algn="ctr" rtl="0">
              <a:spcBef>
                <a:spcPts val="0"/>
              </a:spcBef>
              <a:spcAft>
                <a:spcPts val="0"/>
              </a:spcAft>
              <a:buNone/>
              <a:defRPr sz="3000">
                <a:solidFill>
                  <a:srgbClr val="FFFFFF"/>
                </a:solidFill>
                <a:latin typeface="Avenir"/>
                <a:ea typeface="Avenir"/>
                <a:cs typeface="Avenir"/>
                <a:sym typeface="Avenir"/>
              </a:defRPr>
            </a:lvl2pPr>
            <a:lvl3pPr lvl="2" algn="ctr" rtl="0">
              <a:spcBef>
                <a:spcPts val="0"/>
              </a:spcBef>
              <a:spcAft>
                <a:spcPts val="0"/>
              </a:spcAft>
              <a:buNone/>
              <a:defRPr sz="3000">
                <a:solidFill>
                  <a:srgbClr val="FFFFFF"/>
                </a:solidFill>
                <a:latin typeface="Avenir"/>
                <a:ea typeface="Avenir"/>
                <a:cs typeface="Avenir"/>
                <a:sym typeface="Avenir"/>
              </a:defRPr>
            </a:lvl3pPr>
            <a:lvl4pPr lvl="3" algn="ctr" rtl="0">
              <a:spcBef>
                <a:spcPts val="0"/>
              </a:spcBef>
              <a:spcAft>
                <a:spcPts val="0"/>
              </a:spcAft>
              <a:buNone/>
              <a:defRPr sz="3000">
                <a:solidFill>
                  <a:srgbClr val="FFFFFF"/>
                </a:solidFill>
                <a:latin typeface="Avenir"/>
                <a:ea typeface="Avenir"/>
                <a:cs typeface="Avenir"/>
                <a:sym typeface="Avenir"/>
              </a:defRPr>
            </a:lvl4pPr>
            <a:lvl5pPr lvl="4" algn="ctr" rtl="0">
              <a:spcBef>
                <a:spcPts val="0"/>
              </a:spcBef>
              <a:spcAft>
                <a:spcPts val="0"/>
              </a:spcAft>
              <a:buNone/>
              <a:defRPr sz="3000">
                <a:solidFill>
                  <a:srgbClr val="FFFFFF"/>
                </a:solidFill>
                <a:latin typeface="Avenir"/>
                <a:ea typeface="Avenir"/>
                <a:cs typeface="Avenir"/>
                <a:sym typeface="Avenir"/>
              </a:defRPr>
            </a:lvl5pPr>
            <a:lvl6pPr lvl="5" algn="ctr" rtl="0">
              <a:spcBef>
                <a:spcPts val="0"/>
              </a:spcBef>
              <a:spcAft>
                <a:spcPts val="0"/>
              </a:spcAft>
              <a:buNone/>
              <a:defRPr sz="3000">
                <a:solidFill>
                  <a:srgbClr val="FFFFFF"/>
                </a:solidFill>
                <a:latin typeface="Avenir"/>
                <a:ea typeface="Avenir"/>
                <a:cs typeface="Avenir"/>
                <a:sym typeface="Avenir"/>
              </a:defRPr>
            </a:lvl6pPr>
            <a:lvl7pPr lvl="6" algn="ctr" rtl="0">
              <a:spcBef>
                <a:spcPts val="0"/>
              </a:spcBef>
              <a:spcAft>
                <a:spcPts val="0"/>
              </a:spcAft>
              <a:buNone/>
              <a:defRPr sz="3000">
                <a:solidFill>
                  <a:srgbClr val="FFFFFF"/>
                </a:solidFill>
                <a:latin typeface="Avenir"/>
                <a:ea typeface="Avenir"/>
                <a:cs typeface="Avenir"/>
                <a:sym typeface="Avenir"/>
              </a:defRPr>
            </a:lvl7pPr>
            <a:lvl8pPr lvl="7" algn="ctr" rtl="0">
              <a:spcBef>
                <a:spcPts val="0"/>
              </a:spcBef>
              <a:spcAft>
                <a:spcPts val="0"/>
              </a:spcAft>
              <a:buNone/>
              <a:defRPr sz="3000">
                <a:solidFill>
                  <a:srgbClr val="FFFFFF"/>
                </a:solidFill>
                <a:latin typeface="Avenir"/>
                <a:ea typeface="Avenir"/>
                <a:cs typeface="Avenir"/>
                <a:sym typeface="Avenir"/>
              </a:defRPr>
            </a:lvl8pPr>
            <a:lvl9pPr lvl="8" algn="ctr" rtl="0">
              <a:spcBef>
                <a:spcPts val="0"/>
              </a:spcBef>
              <a:spcAft>
                <a:spcPts val="0"/>
              </a:spcAft>
              <a:buNone/>
              <a:defRPr sz="3000">
                <a:solidFill>
                  <a:srgbClr val="FFFFFF"/>
                </a:solidFill>
                <a:latin typeface="Avenir"/>
                <a:ea typeface="Avenir"/>
                <a:cs typeface="Avenir"/>
                <a:sym typeface="Avenir"/>
              </a:defRPr>
            </a:lvl9pPr>
          </a:lstStyle>
          <a:p>
            <a:endParaRPr/>
          </a:p>
        </p:txBody>
      </p:sp>
      <p:pic>
        <p:nvPicPr>
          <p:cNvPr id="2050" name="Picture 2">
            <a:extLst>
              <a:ext uri="{FF2B5EF4-FFF2-40B4-BE49-F238E27FC236}">
                <a16:creationId xmlns:a16="http://schemas.microsoft.com/office/drawing/2014/main" id="{3BFEBA9E-3899-6CFC-0EBB-1543E297B8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63053" y="4767036"/>
            <a:ext cx="676611" cy="274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200"/>
              <a:buFont typeface="Proxima Nova"/>
              <a:buNone/>
              <a:defRPr sz="2200" b="1">
                <a:latin typeface="Proxima Nova"/>
                <a:ea typeface="Proxima Nova"/>
                <a:cs typeface="Proxima Nova"/>
                <a:sym typeface="Proxima Nova"/>
              </a:defRPr>
            </a:lvl1pPr>
            <a:lvl2pPr lvl="1"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2pPr>
            <a:lvl3pPr lvl="2"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3pPr>
            <a:lvl4pPr lvl="3"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4pPr>
            <a:lvl5pPr lvl="4"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5pPr>
            <a:lvl6pPr lvl="5"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6pPr>
            <a:lvl7pPr lvl="6"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7pPr>
            <a:lvl8pPr lvl="7"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8pPr>
            <a:lvl9pPr lvl="8" rtl="0">
              <a:spcBef>
                <a:spcPts val="0"/>
              </a:spcBef>
              <a:spcAft>
                <a:spcPts val="0"/>
              </a:spcAft>
              <a:buClr>
                <a:srgbClr val="2B95FD"/>
              </a:buClr>
              <a:buSzPts val="2200"/>
              <a:buFont typeface="Proxima Nova"/>
              <a:buNone/>
              <a:defRPr sz="2200" b="1">
                <a:solidFill>
                  <a:srgbClr val="2B95FD"/>
                </a:solidFill>
                <a:latin typeface="Proxima Nova"/>
                <a:ea typeface="Proxima Nova"/>
                <a:cs typeface="Proxima Nova"/>
                <a:sym typeface="Proxima Nova"/>
              </a:defRPr>
            </a:lvl9pPr>
          </a:lstStyle>
          <a:p>
            <a:endParaRPr/>
          </a:p>
        </p:txBody>
      </p:sp>
      <p:sp>
        <p:nvSpPr>
          <p:cNvPr id="75" name="Google Shape;75;p16"/>
          <p:cNvSpPr txBox="1">
            <a:spLocks noGrp="1"/>
          </p:cNvSpPr>
          <p:nvPr>
            <p:ph type="body" idx="1"/>
          </p:nvPr>
        </p:nvSpPr>
        <p:spPr>
          <a:xfrm>
            <a:off x="116375" y="1356761"/>
            <a:ext cx="60447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30000"/>
              </a:lnSpc>
              <a:spcBef>
                <a:spcPts val="0"/>
              </a:spcBef>
              <a:spcAft>
                <a:spcPts val="0"/>
              </a:spcAft>
              <a:buClr>
                <a:srgbClr val="434343"/>
              </a:buClr>
              <a:buSzPts val="1400"/>
              <a:buFont typeface="Georgia"/>
              <a:buChar char="●"/>
              <a:defRPr>
                <a:solidFill>
                  <a:srgbClr val="434343"/>
                </a:solidFill>
                <a:latin typeface="Georgia"/>
                <a:ea typeface="Georgia"/>
                <a:cs typeface="Georgia"/>
                <a:sym typeface="Georgia"/>
              </a:defRPr>
            </a:lvl1pPr>
            <a:lvl2pPr marL="914400" lvl="1"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2pPr>
            <a:lvl3pPr marL="1371600" lvl="2"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3pPr>
            <a:lvl4pPr marL="1828800" lvl="3"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4pPr>
            <a:lvl5pPr marL="2286000" lvl="4"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5pPr>
            <a:lvl6pPr marL="2743200" lvl="5"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6pPr>
            <a:lvl7pPr marL="3200400" lvl="6"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7pPr>
            <a:lvl8pPr marL="3657600" lvl="7" indent="-317500" rtl="0">
              <a:lnSpc>
                <a:spcPct val="130000"/>
              </a:lnSpc>
              <a:spcBef>
                <a:spcPts val="1000"/>
              </a:spcBef>
              <a:spcAft>
                <a:spcPts val="0"/>
              </a:spcAft>
              <a:buClr>
                <a:srgbClr val="434343"/>
              </a:buClr>
              <a:buSzPts val="1400"/>
              <a:buFont typeface="Georgia"/>
              <a:buChar char="○"/>
              <a:defRPr>
                <a:solidFill>
                  <a:srgbClr val="434343"/>
                </a:solidFill>
                <a:latin typeface="Georgia"/>
                <a:ea typeface="Georgia"/>
                <a:cs typeface="Georgia"/>
                <a:sym typeface="Georgia"/>
              </a:defRPr>
            </a:lvl8pPr>
            <a:lvl9pPr marL="4114800" lvl="8" indent="-317500" rtl="0">
              <a:lnSpc>
                <a:spcPct val="130000"/>
              </a:lnSpc>
              <a:spcBef>
                <a:spcPts val="1000"/>
              </a:spcBef>
              <a:spcAft>
                <a:spcPts val="1000"/>
              </a:spcAft>
              <a:buClr>
                <a:srgbClr val="434343"/>
              </a:buClr>
              <a:buSzPts val="1400"/>
              <a:buFont typeface="Georgia"/>
              <a:buChar char="■"/>
              <a:defRPr>
                <a:solidFill>
                  <a:srgbClr val="434343"/>
                </a:solidFill>
                <a:latin typeface="Georgia"/>
                <a:ea typeface="Georgia"/>
                <a:cs typeface="Georgia"/>
                <a:sym typeface="Georgia"/>
              </a:defRPr>
            </a:lvl9pPr>
          </a:lstStyle>
          <a:p>
            <a:endParaRPr/>
          </a:p>
        </p:txBody>
      </p:sp>
      <p:sp>
        <p:nvSpPr>
          <p:cNvPr id="76" name="Google Shape;7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86"/>
        <p:cNvGrpSpPr/>
        <p:nvPr/>
      </p:nvGrpSpPr>
      <p:grpSpPr>
        <a:xfrm>
          <a:off x="0" y="0"/>
          <a:ext cx="0" cy="0"/>
          <a:chOff x="0" y="0"/>
          <a:chExt cx="0" cy="0"/>
        </a:xfrm>
      </p:grpSpPr>
      <p:sp>
        <p:nvSpPr>
          <p:cNvPr id="587" name="Google Shape;587;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88" name="Google Shape;588;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89" name="Google Shape;589;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oeyLeoBen/Intel_Website_Review_NLP_Analysis"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3" name="Rectangle 2">
            <a:extLst>
              <a:ext uri="{FF2B5EF4-FFF2-40B4-BE49-F238E27FC236}">
                <a16:creationId xmlns:a16="http://schemas.microsoft.com/office/drawing/2014/main" id="{2EB4C049-4790-5A49-3F9C-861CADF4A840}"/>
              </a:ext>
            </a:extLst>
          </p:cNvPr>
          <p:cNvSpPr/>
          <p:nvPr/>
        </p:nvSpPr>
        <p:spPr>
          <a:xfrm>
            <a:off x="0" y="0"/>
            <a:ext cx="9144000" cy="5143500"/>
          </a:xfrm>
          <a:prstGeom prst="rect">
            <a:avLst/>
          </a:prstGeom>
          <a:solidFill>
            <a:srgbClr val="0011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0" name="Google Shape;660;p39"/>
          <p:cNvSpPr/>
          <p:nvPr/>
        </p:nvSpPr>
        <p:spPr>
          <a:xfrm>
            <a:off x="0" y="1777800"/>
            <a:ext cx="9188400" cy="1587900"/>
          </a:xfrm>
          <a:prstGeom prst="rect">
            <a:avLst/>
          </a:prstGeom>
          <a:solidFill>
            <a:srgbClr val="FFFFFF">
              <a:alpha val="88460"/>
            </a:srgbClr>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000000"/>
              </a:buClr>
              <a:buFont typeface="Helvetica Neue"/>
              <a:buNone/>
            </a:pPr>
            <a:endParaRPr sz="1200" b="0" i="0" u="none" strike="noStrike" cap="none" dirty="0">
              <a:solidFill>
                <a:srgbClr val="000000"/>
              </a:solidFill>
              <a:latin typeface="Helvetica Neue"/>
              <a:ea typeface="Helvetica Neue"/>
              <a:cs typeface="Helvetica Neue"/>
              <a:sym typeface="Helvetica Neue"/>
            </a:endParaRPr>
          </a:p>
        </p:txBody>
      </p:sp>
      <p:sp>
        <p:nvSpPr>
          <p:cNvPr id="663" name="Google Shape;663;p39"/>
          <p:cNvSpPr txBox="1"/>
          <p:nvPr/>
        </p:nvSpPr>
        <p:spPr>
          <a:xfrm>
            <a:off x="2442450" y="2982958"/>
            <a:ext cx="4259100" cy="16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CA" sz="1000" b="0" i="0" dirty="0">
                <a:solidFill>
                  <a:srgbClr val="000000"/>
                </a:solidFill>
                <a:effectLst/>
                <a:latin typeface="AvenirNext"/>
              </a:rPr>
              <a:t>Data Science Course</a:t>
            </a:r>
            <a:endParaRPr sz="800" dirty="0">
              <a:latin typeface="Nunito Sans"/>
              <a:ea typeface="Nunito Sans"/>
              <a:cs typeface="Nunito Sans"/>
              <a:sym typeface="Nunito Sans"/>
            </a:endParaRPr>
          </a:p>
        </p:txBody>
      </p:sp>
      <p:sp>
        <p:nvSpPr>
          <p:cNvPr id="662" name="Google Shape;662;p39"/>
          <p:cNvSpPr txBox="1"/>
          <p:nvPr/>
        </p:nvSpPr>
        <p:spPr>
          <a:xfrm>
            <a:off x="2442450" y="2815693"/>
            <a:ext cx="4259100" cy="16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dirty="0">
                <a:latin typeface="Nunito Sans"/>
                <a:ea typeface="Nunito Sans"/>
                <a:cs typeface="Nunito Sans"/>
                <a:sym typeface="Nunito Sans"/>
              </a:rPr>
              <a:t>Joey Benvenuto</a:t>
            </a:r>
            <a:endParaRPr sz="800" dirty="0">
              <a:latin typeface="Nunito Sans"/>
              <a:ea typeface="Nunito Sans"/>
              <a:cs typeface="Nunito Sans"/>
              <a:sym typeface="Nunito Sans"/>
            </a:endParaRPr>
          </a:p>
        </p:txBody>
      </p:sp>
      <p:sp>
        <p:nvSpPr>
          <p:cNvPr id="661" name="Google Shape;661;p39"/>
          <p:cNvSpPr txBox="1"/>
          <p:nvPr/>
        </p:nvSpPr>
        <p:spPr>
          <a:xfrm>
            <a:off x="1548150" y="2110597"/>
            <a:ext cx="6092100" cy="37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Nunito Sans"/>
                <a:ea typeface="Nunito Sans"/>
                <a:cs typeface="Nunito Sans"/>
                <a:sym typeface="Nunito Sans"/>
              </a:rPr>
              <a:t>Intel Call Center Review Analysis</a:t>
            </a:r>
            <a:endParaRPr sz="2400" dirty="0">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0"/>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latin typeface="Nunito Sans"/>
                <a:ea typeface="Nunito Sans"/>
                <a:cs typeface="Nunito Sans"/>
                <a:sym typeface="Nunito Sans"/>
              </a:rPr>
              <a:t>Agenda</a:t>
            </a:r>
            <a:endParaRPr b="0">
              <a:latin typeface="Nunito Sans"/>
              <a:ea typeface="Nunito Sans"/>
              <a:cs typeface="Nunito Sans"/>
              <a:sym typeface="Nunito Sans"/>
            </a:endParaRPr>
          </a:p>
        </p:txBody>
      </p:sp>
      <p:sp>
        <p:nvSpPr>
          <p:cNvPr id="671" name="Google Shape;671;p40"/>
          <p:cNvSpPr txBox="1">
            <a:spLocks noGrp="1"/>
          </p:cNvSpPr>
          <p:nvPr>
            <p:ph type="body" idx="1"/>
          </p:nvPr>
        </p:nvSpPr>
        <p:spPr>
          <a:xfrm>
            <a:off x="380999" y="1451556"/>
            <a:ext cx="4096407" cy="369194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The Problem Statement </a:t>
            </a:r>
          </a:p>
          <a:p>
            <a:pPr marL="457200" lvl="0" indent="-304800" algn="l" rtl="0">
              <a:spcBef>
                <a:spcPts val="0"/>
              </a:spcBef>
              <a:spcAft>
                <a:spcPts val="0"/>
              </a:spcAft>
              <a:buSzPts val="1200"/>
              <a:buFont typeface="Nunito Sans"/>
              <a:buChar char="●"/>
            </a:pPr>
            <a:endParaRPr lang="en-US" sz="1400" dirty="0">
              <a:latin typeface="Nunito Sans"/>
              <a:ea typeface="Nunito Sans"/>
              <a:cs typeface="Nunito Sans"/>
              <a:sym typeface="Nunito Sans"/>
            </a:endParaRPr>
          </a:p>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Project Hypothesis</a:t>
            </a:r>
          </a:p>
          <a:p>
            <a:pPr marL="457200" lvl="0" indent="-304800" algn="l" rtl="0">
              <a:spcBef>
                <a:spcPts val="0"/>
              </a:spcBef>
              <a:spcAft>
                <a:spcPts val="0"/>
              </a:spcAft>
              <a:buSzPts val="1200"/>
              <a:buFont typeface="Nunito Sans"/>
              <a:buChar char="●"/>
            </a:pPr>
            <a:endParaRPr lang="en-US" sz="1400" dirty="0">
              <a:latin typeface="Nunito Sans"/>
              <a:ea typeface="Nunito Sans"/>
              <a:cs typeface="Nunito Sans"/>
              <a:sym typeface="Nunito Sans"/>
            </a:endParaRPr>
          </a:p>
          <a:p>
            <a:pPr>
              <a:buFont typeface="Nunito Sans"/>
              <a:buChar char="●"/>
            </a:pPr>
            <a:r>
              <a:rPr lang="en-US" sz="1400" dirty="0">
                <a:latin typeface="Nunito Sans"/>
                <a:ea typeface="Nunito Sans"/>
                <a:cs typeface="Nunito Sans"/>
                <a:sym typeface="Nunito Sans"/>
              </a:rPr>
              <a:t>Key Finding &amp; Results</a:t>
            </a:r>
          </a:p>
          <a:p>
            <a:pPr marL="152400" lvl="0" indent="0" algn="l" rtl="0">
              <a:spcBef>
                <a:spcPts val="0"/>
              </a:spcBef>
              <a:spcAft>
                <a:spcPts val="0"/>
              </a:spcAft>
              <a:buSzPts val="1200"/>
              <a:buNone/>
            </a:pPr>
            <a:endParaRPr lang="en-US" sz="1400" dirty="0">
              <a:latin typeface="Nunito Sans"/>
              <a:ea typeface="Nunito Sans"/>
              <a:cs typeface="Nunito Sans"/>
              <a:sym typeface="Nunito Sans"/>
            </a:endParaRPr>
          </a:p>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Next Steps</a:t>
            </a:r>
          </a:p>
          <a:p>
            <a:pPr marL="457200" lvl="0" indent="-304800" algn="l" rtl="0">
              <a:spcBef>
                <a:spcPts val="0"/>
              </a:spcBef>
              <a:spcAft>
                <a:spcPts val="0"/>
              </a:spcAft>
              <a:buSzPts val="1200"/>
              <a:buFont typeface="Nunito Sans"/>
              <a:buChar char="●"/>
            </a:pPr>
            <a:endParaRPr lang="en-US" sz="1400" dirty="0">
              <a:latin typeface="Nunito Sans"/>
              <a:ea typeface="Nunito Sans"/>
              <a:cs typeface="Nunito Sans"/>
              <a:sym typeface="Nunito Sans"/>
            </a:endParaRPr>
          </a:p>
          <a:p>
            <a:pPr marL="457200" lvl="0" indent="-304800" algn="l" rtl="0">
              <a:spcBef>
                <a:spcPts val="0"/>
              </a:spcBef>
              <a:spcAft>
                <a:spcPts val="0"/>
              </a:spcAft>
              <a:buSzPts val="1200"/>
              <a:buFont typeface="Nunito Sans"/>
              <a:buChar char="●"/>
            </a:pPr>
            <a:r>
              <a:rPr lang="en-US" sz="1400" dirty="0">
                <a:latin typeface="Nunito Sans"/>
                <a:ea typeface="Nunito Sans"/>
                <a:cs typeface="Nunito Sans"/>
                <a:sym typeface="Nunito Sans"/>
              </a:rPr>
              <a:t>Appendix</a:t>
            </a:r>
            <a:endParaRPr sz="1400" dirty="0">
              <a:latin typeface="Nunito Sans"/>
              <a:ea typeface="Nunito Sans"/>
              <a:cs typeface="Nunito Sans"/>
              <a:sym typeface="Nunito Sans"/>
            </a:endParaRPr>
          </a:p>
          <a:p>
            <a:pPr marL="0" lvl="0" indent="0" algn="l" rtl="0">
              <a:spcBef>
                <a:spcPts val="1000"/>
              </a:spcBef>
              <a:spcAft>
                <a:spcPts val="1000"/>
              </a:spcAft>
              <a:buNone/>
            </a:pPr>
            <a:endParaRPr sz="1400" dirty="0">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1"/>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latin typeface="Nunito Sans"/>
                <a:ea typeface="Nunito Sans"/>
                <a:cs typeface="Nunito Sans"/>
                <a:sym typeface="Nunito Sans"/>
              </a:rPr>
              <a:t>The Problem Statement</a:t>
            </a:r>
            <a:endParaRPr b="0">
              <a:latin typeface="Nunito Sans"/>
              <a:ea typeface="Nunito Sans"/>
              <a:cs typeface="Nunito Sans"/>
              <a:sym typeface="Nunito Sans"/>
            </a:endParaRPr>
          </a:p>
        </p:txBody>
      </p:sp>
      <p:sp>
        <p:nvSpPr>
          <p:cNvPr id="677" name="Google Shape;677;p41"/>
          <p:cNvSpPr txBox="1">
            <a:spLocks noGrp="1"/>
          </p:cNvSpPr>
          <p:nvPr>
            <p:ph type="body" idx="1"/>
          </p:nvPr>
        </p:nvSpPr>
        <p:spPr>
          <a:xfrm>
            <a:off x="380999" y="1435800"/>
            <a:ext cx="8449492" cy="3267579"/>
          </a:xfrm>
          <a:prstGeom prst="rect">
            <a:avLst/>
          </a:prstGeom>
        </p:spPr>
        <p:txBody>
          <a:bodyPr spcFirstLastPara="1" wrap="square" lIns="91425" tIns="91425" rIns="91425" bIns="91425" anchor="t" anchorCtr="0">
            <a:noAutofit/>
          </a:bodyPr>
          <a:lstStyle/>
          <a:p>
            <a:pPr marL="0" indent="0">
              <a:buNone/>
            </a:pPr>
            <a:r>
              <a:rPr lang="en-US" dirty="0">
                <a:latin typeface="Nunito Sans"/>
              </a:rPr>
              <a:t>Call centers are a company's direct link to customers, making service quality critical for brand reputation and future business.</a:t>
            </a:r>
          </a:p>
          <a:p>
            <a:pPr marL="0" indent="0">
              <a:buNone/>
            </a:pPr>
            <a:endParaRPr lang="en-US" dirty="0">
              <a:latin typeface="Nunito Sans"/>
            </a:endParaRPr>
          </a:p>
          <a:p>
            <a:pPr marL="0" indent="0">
              <a:buNone/>
            </a:pPr>
            <a:r>
              <a:rPr lang="en-US" dirty="0">
                <a:latin typeface="Nunito Sans"/>
              </a:rPr>
              <a:t>This project uses machine learning to predict unsatisfied customers from written reviews, providing resources that will help representatives enhance service and improve the customer experience, while reducing the reliance of lengthy surveys</a:t>
            </a:r>
          </a:p>
          <a:p>
            <a:pPr marL="0" indent="0">
              <a:buNone/>
            </a:pPr>
            <a:endParaRPr lang="en-US" dirty="0">
              <a:latin typeface="Nunito Sans"/>
            </a:endParaRPr>
          </a:p>
          <a:p>
            <a:pPr marL="0" indent="0">
              <a:buNone/>
            </a:pPr>
            <a:r>
              <a:rPr lang="en-US" dirty="0">
                <a:latin typeface="Nunito Sans"/>
              </a:rPr>
              <a:t>Giving Intel the ability to cut through the weeds and accurately target unsatisfied customers will help with Intel’s branding and may be an additional source of revenue via campaigns and additional research to better the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2"/>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a:latin typeface="Nunito Sans"/>
                <a:ea typeface="Nunito Sans"/>
                <a:cs typeface="Nunito Sans"/>
                <a:sym typeface="Nunito Sans"/>
              </a:rPr>
              <a:t>Hypothesis</a:t>
            </a:r>
            <a:endParaRPr b="0">
              <a:latin typeface="Nunito Sans"/>
              <a:ea typeface="Nunito Sans"/>
              <a:cs typeface="Nunito Sans"/>
              <a:sym typeface="Nunito Sans"/>
            </a:endParaRPr>
          </a:p>
        </p:txBody>
      </p:sp>
      <p:sp>
        <p:nvSpPr>
          <p:cNvPr id="683" name="Google Shape;683;p42"/>
          <p:cNvSpPr txBox="1">
            <a:spLocks noGrp="1"/>
          </p:cNvSpPr>
          <p:nvPr>
            <p:ph type="body" idx="1"/>
          </p:nvPr>
        </p:nvSpPr>
        <p:spPr>
          <a:xfrm>
            <a:off x="380999" y="1435800"/>
            <a:ext cx="8452945" cy="2617500"/>
          </a:xfrm>
          <a:prstGeom prst="rect">
            <a:avLst/>
          </a:prstGeom>
        </p:spPr>
        <p:txBody>
          <a:bodyPr spcFirstLastPara="1" wrap="square" lIns="91425" tIns="91425" rIns="91425" bIns="91425" anchor="t" anchorCtr="0">
            <a:noAutofit/>
          </a:bodyPr>
          <a:lstStyle/>
          <a:p>
            <a:pPr marL="0" indent="0">
              <a:buNone/>
            </a:pPr>
            <a:r>
              <a:rPr lang="en-US" dirty="0">
                <a:latin typeface="Nunito Sans"/>
              </a:rPr>
              <a:t>Null Hypothesis (H₀)</a:t>
            </a:r>
          </a:p>
          <a:p>
            <a:pPr marL="0" indent="0">
              <a:buNone/>
            </a:pPr>
            <a:r>
              <a:rPr lang="en-US" dirty="0">
                <a:latin typeface="Nunito Sans"/>
              </a:rPr>
              <a:t>There is no predictive relationship between Intel's call center customer reviews and customer satisfaction.</a:t>
            </a:r>
          </a:p>
          <a:p>
            <a:pPr marL="0" indent="0">
              <a:buNone/>
            </a:pPr>
            <a:endParaRPr lang="en-US" dirty="0">
              <a:latin typeface="Nunito Sans"/>
            </a:endParaRPr>
          </a:p>
          <a:p>
            <a:pPr marL="0" indent="0">
              <a:buNone/>
            </a:pPr>
            <a:r>
              <a:rPr lang="en-US" dirty="0">
                <a:latin typeface="Nunito Sans"/>
              </a:rPr>
              <a:t>Alternative Hypothesis (H₁)</a:t>
            </a:r>
          </a:p>
          <a:p>
            <a:pPr marL="0" indent="0">
              <a:buNone/>
            </a:pPr>
            <a:r>
              <a:rPr lang="en-US" dirty="0">
                <a:latin typeface="Nunito Sans"/>
              </a:rPr>
              <a:t>There is a predictive relationship between Intel's call center customer reviews and customer satisfaction, indicating that call center reviews have a significant impact on predicting whether a customer is satisfied or not.</a:t>
            </a:r>
          </a:p>
          <a:p>
            <a:pPr marL="0" lvl="0" indent="0" algn="l" rtl="0">
              <a:spcBef>
                <a:spcPts val="1000"/>
              </a:spcBef>
              <a:spcAft>
                <a:spcPts val="0"/>
              </a:spcAft>
              <a:buClr>
                <a:schemeClr val="dk1"/>
              </a:buClr>
              <a:buSzPts val="1100"/>
              <a:buFont typeface="Arial"/>
              <a:buNone/>
            </a:pPr>
            <a:endParaRPr dirty="0">
              <a:latin typeface="Nunito Sans"/>
              <a:ea typeface="Nunito Sans"/>
              <a:cs typeface="Nunito Sans"/>
              <a:sym typeface="Nunito Sans"/>
            </a:endParaRPr>
          </a:p>
          <a:p>
            <a:pPr marL="0" lvl="0" indent="0" algn="l" rtl="0">
              <a:spcBef>
                <a:spcPts val="1000"/>
              </a:spcBef>
              <a:spcAft>
                <a:spcPts val="1000"/>
              </a:spcAft>
              <a:buNone/>
            </a:pPr>
            <a:r>
              <a:rPr lang="en-US" dirty="0">
                <a:latin typeface="Nunito Sans"/>
                <a:ea typeface="Nunito Sans"/>
                <a:cs typeface="Nunito Sans"/>
                <a:sym typeface="Nunito Sans"/>
              </a:rPr>
              <a:t> </a:t>
            </a:r>
            <a:endParaRPr dirty="0">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4"/>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dirty="0">
                <a:latin typeface="Nunito Sans"/>
                <a:ea typeface="Nunito Sans"/>
                <a:cs typeface="Nunito Sans"/>
                <a:sym typeface="Nunito Sans"/>
              </a:rPr>
              <a:t>Key Findings &amp; Results </a:t>
            </a:r>
            <a:endParaRPr b="0" dirty="0">
              <a:latin typeface="Nunito Sans"/>
              <a:ea typeface="Nunito Sans"/>
              <a:cs typeface="Nunito Sans"/>
              <a:sym typeface="Nunito Sans"/>
            </a:endParaRPr>
          </a:p>
        </p:txBody>
      </p:sp>
      <p:sp>
        <p:nvSpPr>
          <p:cNvPr id="695" name="Google Shape;695;p44"/>
          <p:cNvSpPr txBox="1">
            <a:spLocks noGrp="1"/>
          </p:cNvSpPr>
          <p:nvPr>
            <p:ph type="body" idx="1"/>
          </p:nvPr>
        </p:nvSpPr>
        <p:spPr>
          <a:xfrm>
            <a:off x="381000" y="1435799"/>
            <a:ext cx="8405648" cy="3493553"/>
          </a:xfrm>
          <a:prstGeom prst="rect">
            <a:avLst/>
          </a:prstGeom>
        </p:spPr>
        <p:txBody>
          <a:bodyPr spcFirstLastPara="1" wrap="square" lIns="91425" tIns="91425" rIns="91425" bIns="91425" anchor="t" anchorCtr="0">
            <a:noAutofit/>
          </a:bodyPr>
          <a:lstStyle/>
          <a:p>
            <a:pPr marL="171450" lvl="0" indent="-171450" defTabSz="914400" eaLnBrk="0" fontAlgn="base" latinLnBrk="0" hangingPunct="0">
              <a:tabLst/>
            </a:pPr>
            <a:r>
              <a:rPr lang="en-US" altLang="en-US" b="1" dirty="0">
                <a:latin typeface="Nunito Sans"/>
              </a:rPr>
              <a:t>Model Performance: </a:t>
            </a:r>
            <a:r>
              <a:rPr lang="en-US" altLang="en-US" dirty="0">
                <a:latin typeface="Nunito Sans"/>
              </a:rPr>
              <a:t>The model demonstrated moderate generalization on unseen data, achieving a weighted F1 score of 0.76.</a:t>
            </a:r>
          </a:p>
          <a:p>
            <a:pPr marL="171450" lvl="0" indent="-171450" defTabSz="914400" eaLnBrk="0" fontAlgn="base" latinLnBrk="0" hangingPunct="0">
              <a:tabLst/>
            </a:pPr>
            <a:endParaRPr lang="en-US" altLang="en-US" dirty="0">
              <a:latin typeface="Nunito Sans"/>
            </a:endParaRPr>
          </a:p>
          <a:p>
            <a:pPr marL="171450" indent="-171450" eaLnBrk="0" fontAlgn="base" hangingPunct="0"/>
            <a:r>
              <a:rPr lang="en-US" altLang="en-US" b="1" dirty="0">
                <a:latin typeface="Nunito Sans"/>
              </a:rPr>
              <a:t>Predictive Insights: </a:t>
            </a:r>
            <a:r>
              <a:rPr lang="en-US" altLang="en-US" dirty="0">
                <a:latin typeface="Nunito Sans"/>
              </a:rPr>
              <a:t>The model correctly identified 80% of true positives within the first five deciles, making it 1.6 times more effective than random predictions.</a:t>
            </a:r>
          </a:p>
          <a:p>
            <a:pPr marL="0" lvl="0" indent="0" defTabSz="914400" eaLnBrk="0" fontAlgn="base" latinLnBrk="0" hangingPunct="0">
              <a:buNone/>
              <a:tabLst/>
            </a:pPr>
            <a:endParaRPr lang="en-US" altLang="en-US" dirty="0">
              <a:latin typeface="Nunito Sans"/>
            </a:endParaRPr>
          </a:p>
          <a:p>
            <a:pPr marL="171450" lvl="0" indent="-171450" defTabSz="914400" eaLnBrk="0" fontAlgn="base" latinLnBrk="0" hangingPunct="0">
              <a:tabLst/>
            </a:pPr>
            <a:r>
              <a:rPr lang="en-US" altLang="en-US" b="1" dirty="0">
                <a:latin typeface="Nunito Sans"/>
              </a:rPr>
              <a:t>Business Application: </a:t>
            </a:r>
            <a:r>
              <a:rPr lang="en-US" altLang="en-US" dirty="0">
                <a:latin typeface="Nunito Sans"/>
              </a:rPr>
              <a:t>With the ability for Intel to accurately predict unsatisfied customers, Intel can better target them with brand reputation campaigns and possibly converting them to satisfied customers. Additionally, because unsatisfied customers have more to say, Intel could tune into some of these recommendations to better the business.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5"/>
          <p:cNvSpPr txBox="1">
            <a:spLocks noGrp="1"/>
          </p:cNvSpPr>
          <p:nvPr>
            <p:ph type="title"/>
          </p:nvPr>
        </p:nvSpPr>
        <p:spPr>
          <a:xfrm>
            <a:off x="381000" y="609600"/>
            <a:ext cx="4686000" cy="34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dirty="0">
                <a:latin typeface="Nunito Sans"/>
                <a:ea typeface="Nunito Sans"/>
                <a:cs typeface="Nunito Sans"/>
                <a:sym typeface="Nunito Sans"/>
              </a:rPr>
              <a:t>Next Steps</a:t>
            </a:r>
            <a:endParaRPr b="0" dirty="0">
              <a:latin typeface="Nunito Sans"/>
              <a:ea typeface="Nunito Sans"/>
              <a:cs typeface="Nunito Sans"/>
              <a:sym typeface="Nunito Sans"/>
            </a:endParaRPr>
          </a:p>
        </p:txBody>
      </p:sp>
      <p:sp>
        <p:nvSpPr>
          <p:cNvPr id="701" name="Google Shape;701;p45"/>
          <p:cNvSpPr txBox="1">
            <a:spLocks noGrp="1"/>
          </p:cNvSpPr>
          <p:nvPr>
            <p:ph type="body" idx="1"/>
          </p:nvPr>
        </p:nvSpPr>
        <p:spPr>
          <a:xfrm>
            <a:off x="380999" y="1435800"/>
            <a:ext cx="8452945" cy="2552876"/>
          </a:xfrm>
          <a:prstGeom prst="rect">
            <a:avLst/>
          </a:prstGeom>
        </p:spPr>
        <p:txBody>
          <a:bodyPr spcFirstLastPara="1" wrap="square" lIns="91425" tIns="91425" rIns="91425" bIns="91425" anchor="t" anchorCtr="0">
            <a:noAutofit/>
          </a:bodyPr>
          <a:lstStyle/>
          <a:p>
            <a:r>
              <a:rPr lang="en-US" dirty="0">
                <a:latin typeface="Nunito Sans"/>
                <a:ea typeface="Nunito Sans"/>
                <a:cs typeface="Nunito Sans"/>
                <a:sym typeface="Nunito Sans"/>
              </a:rPr>
              <a:t>Apply more advanced NLP techniques like Topic Modeling to gain a sense as to what exactly are unsatisfied customers saying.</a:t>
            </a:r>
          </a:p>
          <a:p>
            <a:endParaRPr lang="en-US" dirty="0">
              <a:latin typeface="Nunito Sans"/>
              <a:ea typeface="Nunito Sans"/>
              <a:cs typeface="Nunito Sans"/>
              <a:sym typeface="Nunito Sans"/>
            </a:endParaRPr>
          </a:p>
          <a:p>
            <a:r>
              <a:rPr lang="en-US" dirty="0">
                <a:latin typeface="Nunito Sans"/>
                <a:ea typeface="Nunito Sans"/>
                <a:cs typeface="Nunito Sans"/>
                <a:sym typeface="Nunito Sans"/>
              </a:rPr>
              <a:t>Use the newly developed model to target unsatisfied customers and derive company campaigns around what many have been saying.</a:t>
            </a:r>
          </a:p>
          <a:p>
            <a:pPr marL="152400" indent="0">
              <a:buNone/>
            </a:pPr>
            <a:endParaRPr lang="en-US" dirty="0">
              <a:latin typeface="Nunito Sans"/>
              <a:ea typeface="Nunito Sans"/>
              <a:cs typeface="Nunito Sans"/>
              <a:sym typeface="Nunito Sans"/>
            </a:endParaRPr>
          </a:p>
          <a:p>
            <a:r>
              <a:rPr lang="en-US" dirty="0">
                <a:latin typeface="Nunito Sans"/>
                <a:ea typeface="Nunito Sans"/>
                <a:cs typeface="Nunito Sans"/>
                <a:sym typeface="Nunito Sans"/>
              </a:rPr>
              <a:t>Collect transcriptions of live phone calls at the call center so Intel could to enrich their data and continue developing stronger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2" name="Rectangle 1">
            <a:extLst>
              <a:ext uri="{FF2B5EF4-FFF2-40B4-BE49-F238E27FC236}">
                <a16:creationId xmlns:a16="http://schemas.microsoft.com/office/drawing/2014/main" id="{6AA0ACB9-32DF-357B-7E13-DCB8BA85597A}"/>
              </a:ext>
            </a:extLst>
          </p:cNvPr>
          <p:cNvSpPr/>
          <p:nvPr/>
        </p:nvSpPr>
        <p:spPr>
          <a:xfrm>
            <a:off x="0" y="0"/>
            <a:ext cx="9144000" cy="5143500"/>
          </a:xfrm>
          <a:prstGeom prst="rect">
            <a:avLst/>
          </a:prstGeom>
          <a:solidFill>
            <a:srgbClr val="0011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0" name="Google Shape;730;p50"/>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Thank You</a:t>
            </a:r>
            <a:endParaRPr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3" name="Rectangle 2">
            <a:extLst>
              <a:ext uri="{FF2B5EF4-FFF2-40B4-BE49-F238E27FC236}">
                <a16:creationId xmlns:a16="http://schemas.microsoft.com/office/drawing/2014/main" id="{626AFEA9-1A6B-3768-A305-881DE99530A6}"/>
              </a:ext>
            </a:extLst>
          </p:cNvPr>
          <p:cNvSpPr/>
          <p:nvPr/>
        </p:nvSpPr>
        <p:spPr>
          <a:xfrm>
            <a:off x="0" y="0"/>
            <a:ext cx="9144000" cy="5143500"/>
          </a:xfrm>
          <a:prstGeom prst="rect">
            <a:avLst/>
          </a:prstGeom>
          <a:solidFill>
            <a:srgbClr val="0011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5" name="Google Shape;735;p51"/>
          <p:cNvSpPr txBox="1">
            <a:spLocks noGrp="1"/>
          </p:cNvSpPr>
          <p:nvPr>
            <p:ph type="title"/>
          </p:nvPr>
        </p:nvSpPr>
        <p:spPr>
          <a:xfrm>
            <a:off x="850500" y="2202450"/>
            <a:ext cx="7443000" cy="7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dirty="0">
                <a:hlinkClick r:id="rId3"/>
              </a:rPr>
              <a:t>Click for Appendix</a:t>
            </a:r>
            <a:endParaRPr b="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ainStation Learner Slide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358</Words>
  <Application>Microsoft Office PowerPoint</Application>
  <PresentationFormat>On-screen Show (16:9)</PresentationFormat>
  <Paragraphs>41</Paragraphs>
  <Slides>8</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8</vt:i4>
      </vt:variant>
    </vt:vector>
  </HeadingPairs>
  <TitlesOfParts>
    <vt:vector size="22" baseType="lpstr">
      <vt:lpstr>AvenirNext</vt:lpstr>
      <vt:lpstr>Arial</vt:lpstr>
      <vt:lpstr>Merriweather Sans</vt:lpstr>
      <vt:lpstr>Merriweather Light</vt:lpstr>
      <vt:lpstr>Georgia</vt:lpstr>
      <vt:lpstr>Roboto</vt:lpstr>
      <vt:lpstr>Helvetica Neue</vt:lpstr>
      <vt:lpstr>Merriweather</vt:lpstr>
      <vt:lpstr>Avenir</vt:lpstr>
      <vt:lpstr>Nunito Sans</vt:lpstr>
      <vt:lpstr>Proxima Nova</vt:lpstr>
      <vt:lpstr>Simple Light</vt:lpstr>
      <vt:lpstr>BrainStation Learner Slide Template</vt:lpstr>
      <vt:lpstr>Simple Light</vt:lpstr>
      <vt:lpstr>PowerPoint Presentation</vt:lpstr>
      <vt:lpstr>Agenda</vt:lpstr>
      <vt:lpstr>The Problem Statement</vt:lpstr>
      <vt:lpstr>Hypothesis</vt:lpstr>
      <vt:lpstr>Key Findings &amp; Results </vt:lpstr>
      <vt:lpstr>Next Steps</vt:lpstr>
      <vt:lpstr>Thank You</vt:lpstr>
      <vt:lpstr>Click for 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Josepp Benvenuto</cp:lastModifiedBy>
  <cp:revision>28</cp:revision>
  <dcterms:modified xsi:type="dcterms:W3CDTF">2025-03-11T06:31:37Z</dcterms:modified>
</cp:coreProperties>
</file>