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98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169</cp:revision>
  <dcterms:created xsi:type="dcterms:W3CDTF">2019-06-19T02:08:00Z</dcterms:created>
  <dcterms:modified xsi:type="dcterms:W3CDTF">2024-02-26T01:25:20Z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2DED468267E8423DA5B505C1CCAB59B6_11</vt:lpwstr>
  </property>
</Properties>
</file>