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实现）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接口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WM4MmVkOTA1MjFjYzMwZWNmZGFhODliZDBjZWU4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82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158</cp:revision>
  <dcterms:created xsi:type="dcterms:W3CDTF">2019-06-19T02:08:00Z</dcterms:created>
  <dcterms:modified xsi:type="dcterms:W3CDTF">2024-02-20T12:33:45Z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