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457" r:id="rId3"/>
    <p:sldId id="258" r:id="rId4"/>
    <p:sldId id="422" r:id="rId5"/>
    <p:sldId id="257" r:id="rId6"/>
    <p:sldId id="381" r:id="rId7"/>
    <p:sldId id="352" r:id="rId8"/>
    <p:sldId id="340" r:id="rId9"/>
    <p:sldId id="341"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84C9B4A5-D448-467A-B62D-6B5BC63BD5B2}">
          <p14:sldIdLst>
            <p14:sldId id="256"/>
          </p14:sldIdLst>
        </p14:section>
        <p14:section name="About us" id="{EF3CB4D0-F717-4D59-BE58-ACF4E0CB5416}">
          <p14:sldIdLst>
            <p14:sldId id="457"/>
            <p14:sldId id="258"/>
            <p14:sldId id="422"/>
            <p14:sldId id="257"/>
            <p14:sldId id="381"/>
            <p14:sldId id="352"/>
          </p14:sldIdLst>
        </p14:section>
        <p14:section name="Break Slides" id="{37CEA6E5-F075-4E8C-BF4D-F56E3EFAA315}">
          <p14:sldIdLst>
            <p14:sldId id="340"/>
            <p14:sldId id="341"/>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027B"/>
    <a:srgbClr val="500886"/>
    <a:srgbClr val="340E7E"/>
    <a:srgbClr val="2D0282"/>
    <a:srgbClr val="FCD462"/>
    <a:srgbClr val="4B3DFD"/>
    <a:srgbClr val="F658C9"/>
    <a:srgbClr val="4106D4"/>
    <a:srgbClr val="B812D4"/>
    <a:srgbClr val="360E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44" autoAdjust="0"/>
    <p:restoredTop sz="94660"/>
  </p:normalViewPr>
  <p:slideViewPr>
    <p:cSldViewPr snapToGrid="0">
      <p:cViewPr varScale="1">
        <p:scale>
          <a:sx n="110" d="100"/>
          <a:sy n="110" d="100"/>
        </p:scale>
        <p:origin x="200" y="376"/>
      </p:cViewPr>
      <p:guideLst/>
    </p:cSldViewPr>
  </p:slideViewPr>
  <p:notesTextViewPr>
    <p:cViewPr>
      <p:scale>
        <a:sx n="1" d="1"/>
        <a:sy n="1" d="1"/>
      </p:scale>
      <p:origin x="0" y="0"/>
    </p:cViewPr>
  </p:notesTextViewPr>
  <p:sorterViewPr>
    <p:cViewPr>
      <p:scale>
        <a:sx n="100" d="100"/>
        <a:sy n="100" d="100"/>
      </p:scale>
      <p:origin x="0" y="-38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BC606-D9A3-4B0A-A350-8746AFC3CDEA}" type="datetimeFigureOut">
              <a:rPr lang="en-US" smtClean="0"/>
              <a:t>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07A21-88BD-45F7-B14E-82498548867B}" type="slidenum">
              <a:rPr lang="en-US" smtClean="0"/>
              <a:t>‹#›</a:t>
            </a:fld>
            <a:endParaRPr lang="en-US"/>
          </a:p>
        </p:txBody>
      </p:sp>
    </p:spTree>
    <p:extLst>
      <p:ext uri="{BB962C8B-B14F-4D97-AF65-F5344CB8AC3E}">
        <p14:creationId xmlns:p14="http://schemas.microsoft.com/office/powerpoint/2010/main" val="518937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3983555" y="6082912"/>
            <a:ext cx="202551" cy="202551"/>
          </a:xfrm>
          <a:prstGeom prst="ellips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7275EDF1-4E8C-4102-9709-5479C915DBAE}"/>
              </a:ext>
            </a:extLst>
          </p:cNvPr>
          <p:cNvSpPr/>
          <p:nvPr userDrawn="1"/>
        </p:nvSpPr>
        <p:spPr>
          <a:xfrm rot="9000000">
            <a:off x="9790117" y="740900"/>
            <a:ext cx="168200" cy="168200"/>
          </a:xfrm>
          <a:prstGeom prst="triangl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7047996" y="4961197"/>
            <a:ext cx="119766" cy="119766"/>
          </a:xfrm>
          <a:prstGeom prst="plus">
            <a:avLst/>
          </a:prstGeom>
          <a:noFill/>
          <a:ln w="25400">
            <a:solidFill>
              <a:srgbClr val="EFB2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9B6D02EA-520C-4ABA-944E-F1EFFE10CA83}"/>
              </a:ext>
            </a:extLst>
          </p:cNvPr>
          <p:cNvSpPr/>
          <p:nvPr userDrawn="1"/>
        </p:nvSpPr>
        <p:spPr>
          <a:xfrm flipH="1">
            <a:off x="9173835" y="2297599"/>
            <a:ext cx="168750" cy="168750"/>
          </a:xfrm>
          <a:prstGeom prst="ellipse">
            <a:avLst/>
          </a:prstGeom>
          <a:noFill/>
          <a:ln w="25400" cmpd="sng">
            <a:solidFill>
              <a:srgbClr val="FCD46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6096000" y="1208901"/>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2606435" y="256306"/>
            <a:ext cx="248199" cy="207551"/>
          </a:xfrm>
          <a:prstGeom prst="triangle">
            <a:avLst/>
          </a:prstGeom>
          <a:noFill/>
          <a:ln w="25400" cmpd="sng">
            <a:solidFill>
              <a:srgbClr val="FCD46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ross 33">
            <a:extLst>
              <a:ext uri="{FF2B5EF4-FFF2-40B4-BE49-F238E27FC236}">
                <a16:creationId xmlns:a16="http://schemas.microsoft.com/office/drawing/2014/main" id="{69A2717F-DF41-4F06-BA4B-B8CC4F635D15}"/>
              </a:ext>
            </a:extLst>
          </p:cNvPr>
          <p:cNvSpPr/>
          <p:nvPr userDrawn="1"/>
        </p:nvSpPr>
        <p:spPr>
          <a:xfrm rot="13201660">
            <a:off x="1502589" y="4346078"/>
            <a:ext cx="329941" cy="329941"/>
          </a:xfrm>
          <a:prstGeom prst="plus">
            <a:avLst/>
          </a:prstGeom>
          <a:noFill/>
          <a:ln w="25400">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ED9AC5F5-6627-458A-8640-4F6A0704049C}"/>
              </a:ext>
            </a:extLst>
          </p:cNvPr>
          <p:cNvSpPr/>
          <p:nvPr userDrawn="1"/>
        </p:nvSpPr>
        <p:spPr>
          <a:xfrm rot="21443439">
            <a:off x="9611469" y="5569414"/>
            <a:ext cx="144791" cy="98299"/>
          </a:xfrm>
          <a:prstGeom prst="triangl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E9E33A13-DBDB-4375-B9D0-51D51D50D736}"/>
              </a:ext>
            </a:extLst>
          </p:cNvPr>
          <p:cNvSpPr/>
          <p:nvPr userDrawn="1"/>
        </p:nvSpPr>
        <p:spPr>
          <a:xfrm>
            <a:off x="0" y="5494022"/>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3F048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087215C2-6B61-4F01-8817-A89404FEEC0D}"/>
              </a:ext>
            </a:extLst>
          </p:cNvPr>
          <p:cNvSpPr/>
          <p:nvPr userDrawn="1"/>
        </p:nvSpPr>
        <p:spPr>
          <a:xfrm rot="10800000">
            <a:off x="0" y="-2"/>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3F048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8428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F658C9">
                  <a:alpha val="27000"/>
                </a:srgbClr>
              </a:gs>
              <a:gs pos="100000">
                <a:srgbClr val="2D0282">
                  <a:alpha val="0"/>
                </a:srgbClr>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3983555" y="6082912"/>
            <a:ext cx="202551" cy="202551"/>
          </a:xfrm>
          <a:prstGeom prst="ellips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7275EDF1-4E8C-4102-9709-5479C915DBAE}"/>
              </a:ext>
            </a:extLst>
          </p:cNvPr>
          <p:cNvSpPr/>
          <p:nvPr userDrawn="1"/>
        </p:nvSpPr>
        <p:spPr>
          <a:xfrm rot="9000000">
            <a:off x="9790117" y="740900"/>
            <a:ext cx="168200" cy="168200"/>
          </a:xfrm>
          <a:prstGeom prst="triangl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7047996" y="4961197"/>
            <a:ext cx="119766" cy="119766"/>
          </a:xfrm>
          <a:prstGeom prst="plus">
            <a:avLst/>
          </a:prstGeom>
          <a:noFill/>
          <a:ln w="25400">
            <a:solidFill>
              <a:srgbClr val="EFB2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9B6D02EA-520C-4ABA-944E-F1EFFE10CA83}"/>
              </a:ext>
            </a:extLst>
          </p:cNvPr>
          <p:cNvSpPr/>
          <p:nvPr userDrawn="1"/>
        </p:nvSpPr>
        <p:spPr>
          <a:xfrm flipH="1">
            <a:off x="9173835" y="2297599"/>
            <a:ext cx="168750" cy="168750"/>
          </a:xfrm>
          <a:prstGeom prst="ellipse">
            <a:avLst/>
          </a:prstGeom>
          <a:noFill/>
          <a:ln w="25400" cmpd="sng">
            <a:solidFill>
              <a:srgbClr val="FCD46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6096000" y="1208901"/>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311035" y="1160201"/>
            <a:ext cx="248199" cy="207551"/>
          </a:xfrm>
          <a:prstGeom prst="triangle">
            <a:avLst/>
          </a:prstGeom>
          <a:noFill/>
          <a:ln w="25400" cmpd="sng">
            <a:solidFill>
              <a:srgbClr val="FCD46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ross 33">
            <a:extLst>
              <a:ext uri="{FF2B5EF4-FFF2-40B4-BE49-F238E27FC236}">
                <a16:creationId xmlns:a16="http://schemas.microsoft.com/office/drawing/2014/main" id="{69A2717F-DF41-4F06-BA4B-B8CC4F635D15}"/>
              </a:ext>
            </a:extLst>
          </p:cNvPr>
          <p:cNvSpPr/>
          <p:nvPr userDrawn="1"/>
        </p:nvSpPr>
        <p:spPr>
          <a:xfrm rot="13201660">
            <a:off x="1502589" y="4346078"/>
            <a:ext cx="329941" cy="329941"/>
          </a:xfrm>
          <a:prstGeom prst="plus">
            <a:avLst/>
          </a:prstGeom>
          <a:noFill/>
          <a:ln w="25400">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ED9AC5F5-6627-458A-8640-4F6A0704049C}"/>
              </a:ext>
            </a:extLst>
          </p:cNvPr>
          <p:cNvSpPr/>
          <p:nvPr userDrawn="1"/>
        </p:nvSpPr>
        <p:spPr>
          <a:xfrm rot="21443439">
            <a:off x="9611469" y="5569414"/>
            <a:ext cx="144791" cy="98299"/>
          </a:xfrm>
          <a:prstGeom prst="triangl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E9E33A13-DBDB-4375-B9D0-51D51D50D736}"/>
              </a:ext>
            </a:extLst>
          </p:cNvPr>
          <p:cNvSpPr/>
          <p:nvPr userDrawn="1"/>
        </p:nvSpPr>
        <p:spPr>
          <a:xfrm>
            <a:off x="0" y="5494022"/>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3F048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3802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7D708BA-5167-4913-8154-F8E2E8D9DF61}"/>
              </a:ext>
            </a:extLst>
          </p:cNvPr>
          <p:cNvSpPr/>
          <p:nvPr userDrawn="1"/>
        </p:nvSpPr>
        <p:spPr>
          <a:xfrm>
            <a:off x="0" y="-2"/>
            <a:ext cx="8820730" cy="6858000"/>
          </a:xfrm>
          <a:prstGeom prst="rect">
            <a:avLst/>
          </a:prstGeom>
          <a:gradFill>
            <a:gsLst>
              <a:gs pos="0">
                <a:srgbClr val="F658C9">
                  <a:alpha val="30000"/>
                </a:srgbClr>
              </a:gs>
              <a:gs pos="100000">
                <a:srgbClr val="09026A">
                  <a:alpha val="0"/>
                </a:srgbClr>
              </a:gs>
            </a:gsLst>
            <a:lin ang="21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3443410" y="792078"/>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8234171" y="6057976"/>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Diamond 38">
            <a:extLst>
              <a:ext uri="{FF2B5EF4-FFF2-40B4-BE49-F238E27FC236}">
                <a16:creationId xmlns:a16="http://schemas.microsoft.com/office/drawing/2014/main" id="{E35345C1-145C-4E6C-BDFE-B97318B0E47D}"/>
              </a:ext>
            </a:extLst>
          </p:cNvPr>
          <p:cNvSpPr/>
          <p:nvPr userDrawn="1"/>
        </p:nvSpPr>
        <p:spPr>
          <a:xfrm flipH="1">
            <a:off x="10950234" y="694787"/>
            <a:ext cx="194582" cy="194582"/>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2155408" y="5027888"/>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Picture Placeholder 26">
            <a:extLst>
              <a:ext uri="{FF2B5EF4-FFF2-40B4-BE49-F238E27FC236}">
                <a16:creationId xmlns:a16="http://schemas.microsoft.com/office/drawing/2014/main" id="{D91E87F2-E0F8-42C3-9521-A2EBE634DD90}"/>
              </a:ext>
            </a:extLst>
          </p:cNvPr>
          <p:cNvSpPr>
            <a:spLocks noGrp="1"/>
          </p:cNvSpPr>
          <p:nvPr>
            <p:ph type="pic" sz="quarter" idx="11"/>
          </p:nvPr>
        </p:nvSpPr>
        <p:spPr>
          <a:xfrm>
            <a:off x="7574879" y="1147011"/>
            <a:ext cx="3677074" cy="4563974"/>
          </a:xfrm>
          <a:prstGeom prst="rect">
            <a:avLst/>
          </a:pr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2648373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C81C0896-9566-4129-A5C9-27BD573ECE1E}"/>
              </a:ext>
            </a:extLst>
          </p:cNvPr>
          <p:cNvGrpSpPr/>
          <p:nvPr userDrawn="1"/>
        </p:nvGrpSpPr>
        <p:grpSpPr>
          <a:xfrm>
            <a:off x="10945462" y="441435"/>
            <a:ext cx="559763" cy="4730272"/>
            <a:chOff x="686775" y="441435"/>
            <a:chExt cx="559763" cy="4730272"/>
          </a:xfrm>
        </p:grpSpPr>
        <p:grpSp>
          <p:nvGrpSpPr>
            <p:cNvPr id="36" name="Group 35">
              <a:extLst>
                <a:ext uri="{FF2B5EF4-FFF2-40B4-BE49-F238E27FC236}">
                  <a16:creationId xmlns:a16="http://schemas.microsoft.com/office/drawing/2014/main" id="{DD01D586-FA7B-476B-9B5B-465CD60CF1CF}"/>
                </a:ext>
              </a:extLst>
            </p:cNvPr>
            <p:cNvGrpSpPr/>
            <p:nvPr userDrawn="1"/>
          </p:nvGrpSpPr>
          <p:grpSpPr>
            <a:xfrm>
              <a:off x="686775" y="441435"/>
              <a:ext cx="559763" cy="559763"/>
              <a:chOff x="2418093" y="1979898"/>
              <a:chExt cx="2510100" cy="2510100"/>
            </a:xfrm>
          </p:grpSpPr>
          <p:sp>
            <p:nvSpPr>
              <p:cNvPr id="40" name="Oval 39">
                <a:extLst>
                  <a:ext uri="{FF2B5EF4-FFF2-40B4-BE49-F238E27FC236}">
                    <a16:creationId xmlns:a16="http://schemas.microsoft.com/office/drawing/2014/main" id="{BFD1F2C4-6FF5-4F9E-BC8F-A83022D92D92}"/>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7BDED7-E68F-4A6A-BA2F-6E7E86FA30B5}"/>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5E9E78F-087F-4031-BC09-1701E850DC43}"/>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15B6388-CFD9-471E-A0D7-7E83DFFC9BB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extBox 36">
              <a:extLst>
                <a:ext uri="{FF2B5EF4-FFF2-40B4-BE49-F238E27FC236}">
                  <a16:creationId xmlns:a16="http://schemas.microsoft.com/office/drawing/2014/main" id="{659DA66E-3F63-4528-A5B1-C9FD985F54A2}"/>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38" name="Straight Connector 37">
              <a:extLst>
                <a:ext uri="{FF2B5EF4-FFF2-40B4-BE49-F238E27FC236}">
                  <a16:creationId xmlns:a16="http://schemas.microsoft.com/office/drawing/2014/main" id="{81075130-661A-4068-8547-E108EBD21E33}"/>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108811-A8E8-4FAD-99BF-4018F56A46B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92DAA666-14E3-4BAF-8821-7BA3287A294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Picture Placeholder 30">
            <a:extLst>
              <a:ext uri="{FF2B5EF4-FFF2-40B4-BE49-F238E27FC236}">
                <a16:creationId xmlns:a16="http://schemas.microsoft.com/office/drawing/2014/main" id="{56BF06FA-2A38-47E7-87A7-36EB48BF804A}"/>
              </a:ext>
            </a:extLst>
          </p:cNvPr>
          <p:cNvSpPr>
            <a:spLocks noGrp="1"/>
          </p:cNvSpPr>
          <p:nvPr>
            <p:ph type="pic" sz="quarter" idx="10"/>
          </p:nvPr>
        </p:nvSpPr>
        <p:spPr>
          <a:xfrm>
            <a:off x="-4" y="-2"/>
            <a:ext cx="5218255" cy="6866177"/>
          </a:xfrm>
          <a:custGeom>
            <a:avLst/>
            <a:gdLst>
              <a:gd name="connsiteX0" fmla="*/ 0 w 5203315"/>
              <a:gd name="connsiteY0" fmla="*/ 0 h 5687726"/>
              <a:gd name="connsiteX1" fmla="*/ 4537339 w 5203315"/>
              <a:gd name="connsiteY1" fmla="*/ 0 h 5687726"/>
              <a:gd name="connsiteX2" fmla="*/ 4518000 w 5203315"/>
              <a:gd name="connsiteY2" fmla="*/ 22065 h 5687726"/>
              <a:gd name="connsiteX3" fmla="*/ 3879274 w 5203315"/>
              <a:gd name="connsiteY3" fmla="*/ 942110 h 5687726"/>
              <a:gd name="connsiteX4" fmla="*/ 4996874 w 5203315"/>
              <a:gd name="connsiteY4" fmla="*/ 2022765 h 5687726"/>
              <a:gd name="connsiteX5" fmla="*/ 5089237 w 5203315"/>
              <a:gd name="connsiteY5" fmla="*/ 3306619 h 5687726"/>
              <a:gd name="connsiteX6" fmla="*/ 3768437 w 5203315"/>
              <a:gd name="connsiteY6" fmla="*/ 3574474 h 5687726"/>
              <a:gd name="connsiteX7" fmla="*/ 2503056 w 5203315"/>
              <a:gd name="connsiteY7" fmla="*/ 4165601 h 5687726"/>
              <a:gd name="connsiteX8" fmla="*/ 1717965 w 5203315"/>
              <a:gd name="connsiteY8" fmla="*/ 5458692 h 5687726"/>
              <a:gd name="connsiteX9" fmla="*/ 401133 w 5203315"/>
              <a:gd name="connsiteY9" fmla="*/ 5687726 h 5687726"/>
              <a:gd name="connsiteX10" fmla="*/ 0 w 5203315"/>
              <a:gd name="connsiteY10" fmla="*/ 5682061 h 568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03315" h="5687726">
                <a:moveTo>
                  <a:pt x="0" y="0"/>
                </a:moveTo>
                <a:lnTo>
                  <a:pt x="4537339" y="0"/>
                </a:lnTo>
                <a:lnTo>
                  <a:pt x="4518000" y="22065"/>
                </a:lnTo>
                <a:cubicBezTo>
                  <a:pt x="4318452" y="236574"/>
                  <a:pt x="3810001" y="623167"/>
                  <a:pt x="3879274" y="942110"/>
                </a:cubicBezTo>
                <a:cubicBezTo>
                  <a:pt x="3953165" y="1282316"/>
                  <a:pt x="4795214" y="1628680"/>
                  <a:pt x="4996874" y="2022765"/>
                </a:cubicBezTo>
                <a:cubicBezTo>
                  <a:pt x="5198535" y="2416850"/>
                  <a:pt x="5293977" y="3048001"/>
                  <a:pt x="5089237" y="3306619"/>
                </a:cubicBezTo>
                <a:cubicBezTo>
                  <a:pt x="4884498" y="3565237"/>
                  <a:pt x="4199467" y="3431310"/>
                  <a:pt x="3768437" y="3574474"/>
                </a:cubicBezTo>
                <a:cubicBezTo>
                  <a:pt x="3337407" y="3717638"/>
                  <a:pt x="2844801" y="3851565"/>
                  <a:pt x="2503056" y="4165601"/>
                </a:cubicBezTo>
                <a:cubicBezTo>
                  <a:pt x="2161311" y="4479637"/>
                  <a:pt x="2155153" y="5206231"/>
                  <a:pt x="1717965" y="5458692"/>
                </a:cubicBezTo>
                <a:cubicBezTo>
                  <a:pt x="1390074" y="5648038"/>
                  <a:pt x="914112" y="5686715"/>
                  <a:pt x="401133" y="5687726"/>
                </a:cubicBezTo>
                <a:lnTo>
                  <a:pt x="0" y="5682061"/>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3084004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5400000">
            <a:off x="48360" y="-28645"/>
            <a:ext cx="5497391"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3443410" y="792078"/>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8234171" y="6057976"/>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Diamond 38">
            <a:extLst>
              <a:ext uri="{FF2B5EF4-FFF2-40B4-BE49-F238E27FC236}">
                <a16:creationId xmlns:a16="http://schemas.microsoft.com/office/drawing/2014/main" id="{E35345C1-145C-4E6C-BDFE-B97318B0E47D}"/>
              </a:ext>
            </a:extLst>
          </p:cNvPr>
          <p:cNvSpPr/>
          <p:nvPr userDrawn="1"/>
        </p:nvSpPr>
        <p:spPr>
          <a:xfrm flipH="1">
            <a:off x="10950234" y="694787"/>
            <a:ext cx="194582" cy="194582"/>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1813664" y="5312023"/>
            <a:ext cx="113565" cy="94966"/>
          </a:xfrm>
          <a:prstGeom prst="triangle">
            <a:avLst/>
          </a:prstGeom>
          <a:noFill/>
          <a:ln w="25400" cmpd="sng">
            <a:solidFill>
              <a:srgbClr val="F658C9">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2">
            <a:extLst>
              <a:ext uri="{FF2B5EF4-FFF2-40B4-BE49-F238E27FC236}">
                <a16:creationId xmlns:a16="http://schemas.microsoft.com/office/drawing/2014/main" id="{FB16A55C-55A8-41BD-A29E-591646353F32}"/>
              </a:ext>
            </a:extLst>
          </p:cNvPr>
          <p:cNvSpPr/>
          <p:nvPr userDrawn="1"/>
        </p:nvSpPr>
        <p:spPr>
          <a:xfrm>
            <a:off x="2182561" y="2475716"/>
            <a:ext cx="2630642" cy="3237245"/>
          </a:xfrm>
          <a:prstGeom prst="rect">
            <a:avLst/>
          </a:prstGeom>
          <a:solidFill>
            <a:srgbClr val="4106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BDB208-13FD-4392-A26F-AA7B6DB9FB43}"/>
              </a:ext>
            </a:extLst>
          </p:cNvPr>
          <p:cNvSpPr/>
          <p:nvPr userDrawn="1"/>
        </p:nvSpPr>
        <p:spPr>
          <a:xfrm>
            <a:off x="5258120" y="2475716"/>
            <a:ext cx="2630642" cy="3237245"/>
          </a:xfrm>
          <a:prstGeom prst="rect">
            <a:avLst/>
          </a:prstGeom>
          <a:solidFill>
            <a:srgbClr val="4106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CDEF60-309D-45DE-87DF-D5E18BF307DA}"/>
              </a:ext>
            </a:extLst>
          </p:cNvPr>
          <p:cNvSpPr/>
          <p:nvPr userDrawn="1"/>
        </p:nvSpPr>
        <p:spPr>
          <a:xfrm>
            <a:off x="8333679" y="2475716"/>
            <a:ext cx="2630642" cy="3237245"/>
          </a:xfrm>
          <a:prstGeom prst="rect">
            <a:avLst/>
          </a:prstGeom>
          <a:solidFill>
            <a:srgbClr val="4106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3552A2DD-BE16-4AC1-99DC-F634B818D255}"/>
              </a:ext>
            </a:extLst>
          </p:cNvPr>
          <p:cNvCxnSpPr>
            <a:cxnSpLocks/>
          </p:cNvCxnSpPr>
          <p:nvPr userDrawn="1"/>
        </p:nvCxnSpPr>
        <p:spPr>
          <a:xfrm flipH="1">
            <a:off x="2182561" y="5671450"/>
            <a:ext cx="2630642" cy="0"/>
          </a:xfrm>
          <a:prstGeom prst="line">
            <a:avLst/>
          </a:prstGeom>
          <a:ln w="76200">
            <a:solidFill>
              <a:srgbClr val="FCD46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8E28ED-0A7C-4A14-93B3-E4F23E883DF0}"/>
              </a:ext>
            </a:extLst>
          </p:cNvPr>
          <p:cNvCxnSpPr>
            <a:cxnSpLocks/>
          </p:cNvCxnSpPr>
          <p:nvPr userDrawn="1"/>
        </p:nvCxnSpPr>
        <p:spPr>
          <a:xfrm flipH="1">
            <a:off x="5258120" y="5671450"/>
            <a:ext cx="2630642" cy="0"/>
          </a:xfrm>
          <a:prstGeom prst="line">
            <a:avLst/>
          </a:prstGeom>
          <a:ln w="76200">
            <a:solidFill>
              <a:srgbClr val="FCD46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0C49C7-0265-4388-8FB5-1750BE881D01}"/>
              </a:ext>
            </a:extLst>
          </p:cNvPr>
          <p:cNvCxnSpPr>
            <a:cxnSpLocks/>
          </p:cNvCxnSpPr>
          <p:nvPr userDrawn="1"/>
        </p:nvCxnSpPr>
        <p:spPr>
          <a:xfrm flipH="1">
            <a:off x="8333679" y="5671450"/>
            <a:ext cx="2630642" cy="0"/>
          </a:xfrm>
          <a:prstGeom prst="line">
            <a:avLst/>
          </a:prstGeom>
          <a:ln w="76200">
            <a:solidFill>
              <a:srgbClr val="FCD46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249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C81C0896-9566-4129-A5C9-27BD573ECE1E}"/>
              </a:ext>
            </a:extLst>
          </p:cNvPr>
          <p:cNvGrpSpPr/>
          <p:nvPr userDrawn="1"/>
        </p:nvGrpSpPr>
        <p:grpSpPr>
          <a:xfrm>
            <a:off x="10945462" y="441435"/>
            <a:ext cx="559763" cy="4730272"/>
            <a:chOff x="686775" y="441435"/>
            <a:chExt cx="559763" cy="4730272"/>
          </a:xfrm>
        </p:grpSpPr>
        <p:grpSp>
          <p:nvGrpSpPr>
            <p:cNvPr id="36" name="Group 35">
              <a:extLst>
                <a:ext uri="{FF2B5EF4-FFF2-40B4-BE49-F238E27FC236}">
                  <a16:creationId xmlns:a16="http://schemas.microsoft.com/office/drawing/2014/main" id="{DD01D586-FA7B-476B-9B5B-465CD60CF1CF}"/>
                </a:ext>
              </a:extLst>
            </p:cNvPr>
            <p:cNvGrpSpPr/>
            <p:nvPr userDrawn="1"/>
          </p:nvGrpSpPr>
          <p:grpSpPr>
            <a:xfrm>
              <a:off x="686775" y="441435"/>
              <a:ext cx="559763" cy="559763"/>
              <a:chOff x="2418093" y="1979898"/>
              <a:chExt cx="2510100" cy="2510100"/>
            </a:xfrm>
          </p:grpSpPr>
          <p:sp>
            <p:nvSpPr>
              <p:cNvPr id="40" name="Oval 39">
                <a:extLst>
                  <a:ext uri="{FF2B5EF4-FFF2-40B4-BE49-F238E27FC236}">
                    <a16:creationId xmlns:a16="http://schemas.microsoft.com/office/drawing/2014/main" id="{BFD1F2C4-6FF5-4F9E-BC8F-A83022D92D92}"/>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7BDED7-E68F-4A6A-BA2F-6E7E86FA30B5}"/>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5E9E78F-087F-4031-BC09-1701E850DC43}"/>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15B6388-CFD9-471E-A0D7-7E83DFFC9BB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extBox 36">
              <a:extLst>
                <a:ext uri="{FF2B5EF4-FFF2-40B4-BE49-F238E27FC236}">
                  <a16:creationId xmlns:a16="http://schemas.microsoft.com/office/drawing/2014/main" id="{659DA66E-3F63-4528-A5B1-C9FD985F54A2}"/>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38" name="Straight Connector 37">
              <a:extLst>
                <a:ext uri="{FF2B5EF4-FFF2-40B4-BE49-F238E27FC236}">
                  <a16:creationId xmlns:a16="http://schemas.microsoft.com/office/drawing/2014/main" id="{81075130-661A-4068-8547-E108EBD21E33}"/>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108811-A8E8-4FAD-99BF-4018F56A46B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92DAA666-14E3-4BAF-8821-7BA3287A294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Picture Placeholder 19">
            <a:extLst>
              <a:ext uri="{FF2B5EF4-FFF2-40B4-BE49-F238E27FC236}">
                <a16:creationId xmlns:a16="http://schemas.microsoft.com/office/drawing/2014/main" id="{9ADFF962-5E0E-42A5-8225-63FA5EA7E293}"/>
              </a:ext>
            </a:extLst>
          </p:cNvPr>
          <p:cNvSpPr>
            <a:spLocks noGrp="1"/>
          </p:cNvSpPr>
          <p:nvPr>
            <p:ph type="pic" sz="quarter" idx="11"/>
          </p:nvPr>
        </p:nvSpPr>
        <p:spPr>
          <a:xfrm>
            <a:off x="984562" y="1954212"/>
            <a:ext cx="1320488" cy="3820788"/>
          </a:xfrm>
          <a:prstGeom prst="rect">
            <a:avLst/>
          </a:prstGeom>
          <a:pattFill prst="pct5">
            <a:fgClr>
              <a:schemeClr val="accent1"/>
            </a:fgClr>
            <a:bgClr>
              <a:schemeClr val="bg1"/>
            </a:bgClr>
          </a:pattFill>
        </p:spPr>
        <p:txBody>
          <a:bodyPr wrap="square">
            <a:noAutofit/>
          </a:bodyPr>
          <a:lstStyle>
            <a:lvl1pPr>
              <a:defRPr sz="1400"/>
            </a:lvl1pPr>
          </a:lstStyle>
          <a:p>
            <a:endParaRPr lang="en-US"/>
          </a:p>
        </p:txBody>
      </p:sp>
      <p:sp>
        <p:nvSpPr>
          <p:cNvPr id="21" name="Picture Placeholder 20">
            <a:extLst>
              <a:ext uri="{FF2B5EF4-FFF2-40B4-BE49-F238E27FC236}">
                <a16:creationId xmlns:a16="http://schemas.microsoft.com/office/drawing/2014/main" id="{CC416DF8-3C45-4379-8783-1E95700B85E9}"/>
              </a:ext>
            </a:extLst>
          </p:cNvPr>
          <p:cNvSpPr>
            <a:spLocks noGrp="1"/>
          </p:cNvSpPr>
          <p:nvPr>
            <p:ph type="pic" sz="quarter" idx="12"/>
          </p:nvPr>
        </p:nvSpPr>
        <p:spPr>
          <a:xfrm>
            <a:off x="2407732" y="1111346"/>
            <a:ext cx="1320488" cy="3819910"/>
          </a:xfrm>
          <a:prstGeom prst="rect">
            <a:avLst/>
          </a:prstGeom>
          <a:pattFill prst="pct5">
            <a:fgClr>
              <a:schemeClr val="accent1"/>
            </a:fgClr>
            <a:bgClr>
              <a:schemeClr val="bg1"/>
            </a:bgClr>
          </a:pattFill>
        </p:spPr>
        <p:txBody>
          <a:bodyPr wrap="square">
            <a:noAutofit/>
          </a:bodyPr>
          <a:lstStyle>
            <a:lvl1pPr>
              <a:defRPr sz="1400"/>
            </a:lvl1pPr>
          </a:lstStyle>
          <a:p>
            <a:endParaRPr lang="en-US"/>
          </a:p>
        </p:txBody>
      </p:sp>
      <p:sp>
        <p:nvSpPr>
          <p:cNvPr id="22" name="Picture Placeholder 21">
            <a:extLst>
              <a:ext uri="{FF2B5EF4-FFF2-40B4-BE49-F238E27FC236}">
                <a16:creationId xmlns:a16="http://schemas.microsoft.com/office/drawing/2014/main" id="{3CC8D3AC-FC25-43A2-A930-C853646761A0}"/>
              </a:ext>
            </a:extLst>
          </p:cNvPr>
          <p:cNvSpPr>
            <a:spLocks noGrp="1"/>
          </p:cNvSpPr>
          <p:nvPr>
            <p:ph type="pic" sz="quarter" idx="13"/>
          </p:nvPr>
        </p:nvSpPr>
        <p:spPr>
          <a:xfrm>
            <a:off x="3830902" y="1954212"/>
            <a:ext cx="1320488" cy="3819910"/>
          </a:xfrm>
          <a:prstGeom prst="rect">
            <a:avLst/>
          </a:prstGeom>
          <a:pattFill prst="pct5">
            <a:fgClr>
              <a:schemeClr val="accent1"/>
            </a:fgClr>
            <a:bgClr>
              <a:schemeClr val="bg1"/>
            </a:bgClr>
          </a:pattFill>
        </p:spPr>
        <p:txBody>
          <a:bodyPr wrap="square">
            <a:noAutofit/>
          </a:bodyPr>
          <a:lstStyle>
            <a:lvl1pPr>
              <a:defRPr sz="1400"/>
            </a:lvl1pPr>
          </a:lstStyle>
          <a:p>
            <a:endParaRPr lang="en-US"/>
          </a:p>
        </p:txBody>
      </p:sp>
      <p:sp>
        <p:nvSpPr>
          <p:cNvPr id="23" name="Rectangle 22">
            <a:extLst>
              <a:ext uri="{FF2B5EF4-FFF2-40B4-BE49-F238E27FC236}">
                <a16:creationId xmlns:a16="http://schemas.microsoft.com/office/drawing/2014/main" id="{3AAD006C-7FDC-4D09-B98F-B62470AEE32C}"/>
              </a:ext>
            </a:extLst>
          </p:cNvPr>
          <p:cNvSpPr/>
          <p:nvPr userDrawn="1"/>
        </p:nvSpPr>
        <p:spPr>
          <a:xfrm>
            <a:off x="2405223" y="5008244"/>
            <a:ext cx="1320488" cy="738410"/>
          </a:xfrm>
          <a:prstGeom prst="rect">
            <a:avLst/>
          </a:prstGeom>
          <a:solidFill>
            <a:srgbClr val="F658C9">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2914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5223395" y="714174"/>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6237533" y="6042502"/>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2155408" y="5027888"/>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Picture Placeholder 9">
            <a:extLst>
              <a:ext uri="{FF2B5EF4-FFF2-40B4-BE49-F238E27FC236}">
                <a16:creationId xmlns:a16="http://schemas.microsoft.com/office/drawing/2014/main" id="{9CAF0CA8-409E-43C6-BE9B-7EF6145EB213}"/>
              </a:ext>
            </a:extLst>
          </p:cNvPr>
          <p:cNvSpPr>
            <a:spLocks noGrp="1"/>
          </p:cNvSpPr>
          <p:nvPr>
            <p:ph type="pic" sz="quarter" idx="10"/>
          </p:nvPr>
        </p:nvSpPr>
        <p:spPr>
          <a:xfrm>
            <a:off x="7933262" y="-2"/>
            <a:ext cx="4258738" cy="6858000"/>
          </a:xfrm>
          <a:prstGeom prst="rect">
            <a:avLst/>
          </a:prstGeom>
          <a:pattFill prst="pct5">
            <a:fgClr>
              <a:schemeClr val="accent1"/>
            </a:fgClr>
            <a:bgClr>
              <a:schemeClr val="bg1"/>
            </a:bgClr>
          </a:pattFill>
        </p:spPr>
        <p:txBody>
          <a:bodyPr/>
          <a:lstStyle>
            <a:lvl1pPr>
              <a:defRPr sz="1400"/>
            </a:lvl1pPr>
          </a:lstStyle>
          <a:p>
            <a:endParaRPr lang="en-US"/>
          </a:p>
        </p:txBody>
      </p:sp>
      <p:sp>
        <p:nvSpPr>
          <p:cNvPr id="26" name="Picture Placeholder 9">
            <a:extLst>
              <a:ext uri="{FF2B5EF4-FFF2-40B4-BE49-F238E27FC236}">
                <a16:creationId xmlns:a16="http://schemas.microsoft.com/office/drawing/2014/main" id="{E5AB1CDA-A565-4356-9679-0E211789878B}"/>
              </a:ext>
            </a:extLst>
          </p:cNvPr>
          <p:cNvSpPr>
            <a:spLocks noGrp="1"/>
          </p:cNvSpPr>
          <p:nvPr>
            <p:ph type="pic" sz="quarter" idx="11"/>
          </p:nvPr>
        </p:nvSpPr>
        <p:spPr>
          <a:xfrm>
            <a:off x="1714498" y="4149339"/>
            <a:ext cx="2800350" cy="2044735"/>
          </a:xfrm>
          <a:prstGeom prst="rect">
            <a:avLst/>
          </a:prstGeom>
          <a:pattFill prst="pct5">
            <a:fgClr>
              <a:schemeClr val="accent1"/>
            </a:fgClr>
            <a:bgClr>
              <a:schemeClr val="bg1"/>
            </a:bgClr>
          </a:pattFill>
        </p:spPr>
        <p:txBody>
          <a:bodyPr/>
          <a:lstStyle>
            <a:lvl1pPr>
              <a:defRPr sz="1400"/>
            </a:lvl1pPr>
          </a:lstStyle>
          <a:p>
            <a:endParaRPr lang="en-US"/>
          </a:p>
        </p:txBody>
      </p:sp>
    </p:spTree>
    <p:extLst>
      <p:ext uri="{BB962C8B-B14F-4D97-AF65-F5344CB8AC3E}">
        <p14:creationId xmlns:p14="http://schemas.microsoft.com/office/powerpoint/2010/main" val="3019871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1570213" y="962911"/>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ross 33">
            <a:extLst>
              <a:ext uri="{FF2B5EF4-FFF2-40B4-BE49-F238E27FC236}">
                <a16:creationId xmlns:a16="http://schemas.microsoft.com/office/drawing/2014/main" id="{69A2717F-DF41-4F06-BA4B-B8CC4F635D15}"/>
              </a:ext>
            </a:extLst>
          </p:cNvPr>
          <p:cNvSpPr/>
          <p:nvPr userDrawn="1"/>
        </p:nvSpPr>
        <p:spPr>
          <a:xfrm rot="13201660">
            <a:off x="5176637" y="2479210"/>
            <a:ext cx="142433" cy="142433"/>
          </a:xfrm>
          <a:prstGeom prst="plus">
            <a:avLst/>
          </a:prstGeom>
          <a:noFill/>
          <a:ln w="25400">
            <a:solidFill>
              <a:srgbClr val="F658C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ED9AC5F5-6627-458A-8640-4F6A0704049C}"/>
              </a:ext>
            </a:extLst>
          </p:cNvPr>
          <p:cNvSpPr/>
          <p:nvPr userDrawn="1"/>
        </p:nvSpPr>
        <p:spPr>
          <a:xfrm rot="21443439">
            <a:off x="7344454" y="4190098"/>
            <a:ext cx="144791" cy="98299"/>
          </a:xfrm>
          <a:prstGeom prst="triangle">
            <a:avLst/>
          </a:prstGeom>
          <a:noFill/>
          <a:ln w="25400">
            <a:solidFill>
              <a:srgbClr val="FCD462">
                <a:alpha val="82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980F0C0-88F3-4A6A-BE40-8EF24D751BE9}"/>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9">
            <a:extLst>
              <a:ext uri="{FF2B5EF4-FFF2-40B4-BE49-F238E27FC236}">
                <a16:creationId xmlns:a16="http://schemas.microsoft.com/office/drawing/2014/main" id="{75F9A687-8CB8-479D-8691-B949CEC1BB8D}"/>
              </a:ext>
            </a:extLst>
          </p:cNvPr>
          <p:cNvSpPr>
            <a:spLocks noGrp="1"/>
          </p:cNvSpPr>
          <p:nvPr>
            <p:ph type="pic" sz="quarter" idx="10"/>
          </p:nvPr>
        </p:nvSpPr>
        <p:spPr>
          <a:xfrm>
            <a:off x="-3" y="3429000"/>
            <a:ext cx="6096004" cy="3429000"/>
          </a:xfrm>
          <a:prstGeom prst="rect">
            <a:avLst/>
          </a:prstGeom>
          <a:pattFill prst="pct5">
            <a:fgClr>
              <a:schemeClr val="accent1"/>
            </a:fgClr>
            <a:bgClr>
              <a:schemeClr val="bg1"/>
            </a:bgClr>
          </a:pattFill>
        </p:spPr>
        <p:txBody>
          <a:bodyPr/>
          <a:lstStyle>
            <a:lvl1pPr>
              <a:defRPr sz="1400"/>
            </a:lvl1pPr>
          </a:lstStyle>
          <a:p>
            <a:endParaRPr lang="en-US"/>
          </a:p>
        </p:txBody>
      </p:sp>
      <p:sp>
        <p:nvSpPr>
          <p:cNvPr id="12" name="Picture Placeholder 9">
            <a:extLst>
              <a:ext uri="{FF2B5EF4-FFF2-40B4-BE49-F238E27FC236}">
                <a16:creationId xmlns:a16="http://schemas.microsoft.com/office/drawing/2014/main" id="{CDD906A7-9338-4898-92D9-540EC8C35DE8}"/>
              </a:ext>
            </a:extLst>
          </p:cNvPr>
          <p:cNvSpPr>
            <a:spLocks noGrp="1"/>
          </p:cNvSpPr>
          <p:nvPr>
            <p:ph type="pic" sz="quarter" idx="11"/>
          </p:nvPr>
        </p:nvSpPr>
        <p:spPr>
          <a:xfrm>
            <a:off x="6095998" y="-8177"/>
            <a:ext cx="6096004" cy="3429000"/>
          </a:xfrm>
          <a:prstGeom prst="rect">
            <a:avLst/>
          </a:prstGeom>
          <a:pattFill prst="pct5">
            <a:fgClr>
              <a:schemeClr val="accent1"/>
            </a:fgClr>
            <a:bgClr>
              <a:schemeClr val="bg1"/>
            </a:bgClr>
          </a:pattFill>
        </p:spPr>
        <p:txBody>
          <a:bodyPr/>
          <a:lstStyle>
            <a:lvl1pPr>
              <a:defRPr sz="1400"/>
            </a:lvl1pPr>
          </a:lstStyle>
          <a:p>
            <a:endParaRPr lang="en-US"/>
          </a:p>
        </p:txBody>
      </p:sp>
      <p:sp>
        <p:nvSpPr>
          <p:cNvPr id="13" name="Oval 12">
            <a:extLst>
              <a:ext uri="{FF2B5EF4-FFF2-40B4-BE49-F238E27FC236}">
                <a16:creationId xmlns:a16="http://schemas.microsoft.com/office/drawing/2014/main" id="{7A527154-53F9-4197-8D0A-BEA777B729D5}"/>
              </a:ext>
            </a:extLst>
          </p:cNvPr>
          <p:cNvSpPr/>
          <p:nvPr userDrawn="1"/>
        </p:nvSpPr>
        <p:spPr>
          <a:xfrm>
            <a:off x="11194505" y="6322732"/>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59476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1570213" y="962911"/>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ross 33">
            <a:extLst>
              <a:ext uri="{FF2B5EF4-FFF2-40B4-BE49-F238E27FC236}">
                <a16:creationId xmlns:a16="http://schemas.microsoft.com/office/drawing/2014/main" id="{69A2717F-DF41-4F06-BA4B-B8CC4F635D15}"/>
              </a:ext>
            </a:extLst>
          </p:cNvPr>
          <p:cNvSpPr/>
          <p:nvPr userDrawn="1"/>
        </p:nvSpPr>
        <p:spPr>
          <a:xfrm rot="13201660">
            <a:off x="5176637" y="2479210"/>
            <a:ext cx="142433" cy="142433"/>
          </a:xfrm>
          <a:prstGeom prst="plus">
            <a:avLst/>
          </a:prstGeom>
          <a:noFill/>
          <a:ln w="25400">
            <a:solidFill>
              <a:srgbClr val="F658C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ED9AC5F5-6627-458A-8640-4F6A0704049C}"/>
              </a:ext>
            </a:extLst>
          </p:cNvPr>
          <p:cNvSpPr/>
          <p:nvPr userDrawn="1"/>
        </p:nvSpPr>
        <p:spPr>
          <a:xfrm rot="21443439">
            <a:off x="9382710" y="465823"/>
            <a:ext cx="144791" cy="98299"/>
          </a:xfrm>
          <a:prstGeom prst="triangle">
            <a:avLst/>
          </a:prstGeom>
          <a:noFill/>
          <a:ln w="25400">
            <a:solidFill>
              <a:srgbClr val="FCD462">
                <a:alpha val="82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980F0C0-88F3-4A6A-BE40-8EF24D751BE9}"/>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9">
            <a:extLst>
              <a:ext uri="{FF2B5EF4-FFF2-40B4-BE49-F238E27FC236}">
                <a16:creationId xmlns:a16="http://schemas.microsoft.com/office/drawing/2014/main" id="{75F9A687-8CB8-479D-8691-B949CEC1BB8D}"/>
              </a:ext>
            </a:extLst>
          </p:cNvPr>
          <p:cNvSpPr>
            <a:spLocks noGrp="1"/>
          </p:cNvSpPr>
          <p:nvPr>
            <p:ph type="pic" sz="quarter" idx="10"/>
          </p:nvPr>
        </p:nvSpPr>
        <p:spPr>
          <a:xfrm>
            <a:off x="909536" y="2988722"/>
            <a:ext cx="5186462" cy="3118832"/>
          </a:xfrm>
          <a:prstGeom prst="rect">
            <a:avLst/>
          </a:prstGeom>
          <a:pattFill prst="pct5">
            <a:fgClr>
              <a:schemeClr val="accent1"/>
            </a:fgClr>
            <a:bgClr>
              <a:schemeClr val="bg1"/>
            </a:bgClr>
          </a:pattFill>
        </p:spPr>
        <p:txBody>
          <a:bodyPr/>
          <a:lstStyle>
            <a:lvl1pPr>
              <a:defRPr sz="1400"/>
            </a:lvl1pPr>
          </a:lstStyle>
          <a:p>
            <a:endParaRPr lang="en-US"/>
          </a:p>
        </p:txBody>
      </p:sp>
      <p:sp>
        <p:nvSpPr>
          <p:cNvPr id="13" name="Oval 12">
            <a:extLst>
              <a:ext uri="{FF2B5EF4-FFF2-40B4-BE49-F238E27FC236}">
                <a16:creationId xmlns:a16="http://schemas.microsoft.com/office/drawing/2014/main" id="{7A527154-53F9-4197-8D0A-BEA777B729D5}"/>
              </a:ext>
            </a:extLst>
          </p:cNvPr>
          <p:cNvSpPr/>
          <p:nvPr userDrawn="1"/>
        </p:nvSpPr>
        <p:spPr>
          <a:xfrm>
            <a:off x="11194505" y="6322732"/>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F430153B-B2D6-4D22-8E55-EB0BD4C4949E}"/>
              </a:ext>
            </a:extLst>
          </p:cNvPr>
          <p:cNvSpPr/>
          <p:nvPr userDrawn="1"/>
        </p:nvSpPr>
        <p:spPr>
          <a:xfrm>
            <a:off x="6095998" y="2988722"/>
            <a:ext cx="5186462" cy="3118832"/>
          </a:xfrm>
          <a:prstGeom prst="rect">
            <a:avLst/>
          </a:prstGeom>
          <a:solidFill>
            <a:srgbClr val="4106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337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E6B076-628C-8AEB-3009-A1DBC0101990}"/>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EB86B88-2F3A-56E9-84AE-07FB7F6CBFC6}"/>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C9D2C85D-96CB-17DC-5A8C-16A64C7DD9A9}"/>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61E1735C-4F5E-6C18-9551-05E7E897E3D3}"/>
              </a:ext>
            </a:extLst>
          </p:cNvPr>
          <p:cNvSpPr/>
          <p:nvPr userDrawn="1"/>
        </p:nvSpPr>
        <p:spPr>
          <a:xfrm>
            <a:off x="1570213" y="962911"/>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Cross 12">
            <a:extLst>
              <a:ext uri="{FF2B5EF4-FFF2-40B4-BE49-F238E27FC236}">
                <a16:creationId xmlns:a16="http://schemas.microsoft.com/office/drawing/2014/main" id="{E83761BB-2975-4199-40EC-90D85C2CC754}"/>
              </a:ext>
            </a:extLst>
          </p:cNvPr>
          <p:cNvSpPr/>
          <p:nvPr userDrawn="1"/>
        </p:nvSpPr>
        <p:spPr>
          <a:xfrm rot="13201660">
            <a:off x="5176637" y="2479210"/>
            <a:ext cx="142433" cy="142433"/>
          </a:xfrm>
          <a:prstGeom prst="plus">
            <a:avLst/>
          </a:prstGeom>
          <a:noFill/>
          <a:ln w="25400">
            <a:solidFill>
              <a:srgbClr val="F658C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3">
            <a:extLst>
              <a:ext uri="{FF2B5EF4-FFF2-40B4-BE49-F238E27FC236}">
                <a16:creationId xmlns:a16="http://schemas.microsoft.com/office/drawing/2014/main" id="{3B1BCA84-8C84-71CA-4ECD-035FC5CC1077}"/>
              </a:ext>
            </a:extLst>
          </p:cNvPr>
          <p:cNvSpPr/>
          <p:nvPr userDrawn="1"/>
        </p:nvSpPr>
        <p:spPr>
          <a:xfrm rot="21443439">
            <a:off x="9382710" y="465823"/>
            <a:ext cx="144791" cy="98299"/>
          </a:xfrm>
          <a:prstGeom prst="triangle">
            <a:avLst/>
          </a:prstGeom>
          <a:noFill/>
          <a:ln w="25400">
            <a:solidFill>
              <a:srgbClr val="FCD462">
                <a:alpha val="82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82255369-6492-7826-72B3-918D23D95979}"/>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7C5EE97D-B5FC-2671-CA7B-6C352E6AD354}"/>
              </a:ext>
            </a:extLst>
          </p:cNvPr>
          <p:cNvSpPr/>
          <p:nvPr userDrawn="1"/>
        </p:nvSpPr>
        <p:spPr>
          <a:xfrm>
            <a:off x="11194505" y="6322732"/>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Picture Placeholder 7">
            <a:extLst>
              <a:ext uri="{FF2B5EF4-FFF2-40B4-BE49-F238E27FC236}">
                <a16:creationId xmlns:a16="http://schemas.microsoft.com/office/drawing/2014/main" id="{C610F5E7-FFA4-9946-2403-2D80297E0719}"/>
              </a:ext>
            </a:extLst>
          </p:cNvPr>
          <p:cNvSpPr>
            <a:spLocks noGrp="1"/>
          </p:cNvSpPr>
          <p:nvPr>
            <p:ph type="pic" sz="quarter" idx="10"/>
          </p:nvPr>
        </p:nvSpPr>
        <p:spPr>
          <a:xfrm>
            <a:off x="877076" y="2202025"/>
            <a:ext cx="2397971" cy="2603240"/>
          </a:xfrm>
          <a:prstGeom prst="rect">
            <a:avLst/>
          </a:prstGeom>
          <a:pattFill prst="pct5">
            <a:fgClr>
              <a:schemeClr val="accent1"/>
            </a:fgClr>
            <a:bgClr>
              <a:schemeClr val="bg1"/>
            </a:bgClr>
          </a:pattFill>
        </p:spPr>
        <p:txBody>
          <a:bodyPr/>
          <a:lstStyle>
            <a:lvl1pPr>
              <a:defRPr sz="1400"/>
            </a:lvl1pPr>
          </a:lstStyle>
          <a:p>
            <a:endParaRPr lang="en-ID"/>
          </a:p>
        </p:txBody>
      </p:sp>
      <p:sp>
        <p:nvSpPr>
          <p:cNvPr id="15" name="Picture Placeholder 7">
            <a:extLst>
              <a:ext uri="{FF2B5EF4-FFF2-40B4-BE49-F238E27FC236}">
                <a16:creationId xmlns:a16="http://schemas.microsoft.com/office/drawing/2014/main" id="{73399554-C10C-E0A6-289C-F75B4ED812C9}"/>
              </a:ext>
            </a:extLst>
          </p:cNvPr>
          <p:cNvSpPr>
            <a:spLocks noGrp="1"/>
          </p:cNvSpPr>
          <p:nvPr>
            <p:ph type="pic" sz="quarter" idx="11"/>
          </p:nvPr>
        </p:nvSpPr>
        <p:spPr>
          <a:xfrm>
            <a:off x="3592284" y="2202025"/>
            <a:ext cx="2397971" cy="2603240"/>
          </a:xfrm>
          <a:prstGeom prst="rect">
            <a:avLst/>
          </a:prstGeom>
          <a:pattFill prst="pct5">
            <a:fgClr>
              <a:schemeClr val="accent1"/>
            </a:fgClr>
            <a:bgClr>
              <a:schemeClr val="bg1"/>
            </a:bgClr>
          </a:pattFill>
        </p:spPr>
        <p:txBody>
          <a:bodyPr/>
          <a:lstStyle>
            <a:lvl1pPr>
              <a:defRPr sz="1400"/>
            </a:lvl1pPr>
          </a:lstStyle>
          <a:p>
            <a:endParaRPr lang="en-ID"/>
          </a:p>
        </p:txBody>
      </p:sp>
      <p:sp>
        <p:nvSpPr>
          <p:cNvPr id="16" name="Picture Placeholder 7">
            <a:extLst>
              <a:ext uri="{FF2B5EF4-FFF2-40B4-BE49-F238E27FC236}">
                <a16:creationId xmlns:a16="http://schemas.microsoft.com/office/drawing/2014/main" id="{0493EE51-C07E-A472-BBE9-A19820C801C4}"/>
              </a:ext>
            </a:extLst>
          </p:cNvPr>
          <p:cNvSpPr>
            <a:spLocks noGrp="1"/>
          </p:cNvSpPr>
          <p:nvPr>
            <p:ph type="pic" sz="quarter" idx="12"/>
          </p:nvPr>
        </p:nvSpPr>
        <p:spPr>
          <a:xfrm>
            <a:off x="6307492" y="2202025"/>
            <a:ext cx="2397971" cy="2603240"/>
          </a:xfrm>
          <a:prstGeom prst="rect">
            <a:avLst/>
          </a:prstGeom>
          <a:pattFill prst="pct5">
            <a:fgClr>
              <a:schemeClr val="accent1"/>
            </a:fgClr>
            <a:bgClr>
              <a:schemeClr val="bg1"/>
            </a:bgClr>
          </a:pattFill>
        </p:spPr>
        <p:txBody>
          <a:bodyPr/>
          <a:lstStyle>
            <a:lvl1pPr>
              <a:defRPr sz="1400"/>
            </a:lvl1pPr>
          </a:lstStyle>
          <a:p>
            <a:endParaRPr lang="en-ID"/>
          </a:p>
        </p:txBody>
      </p:sp>
      <p:sp>
        <p:nvSpPr>
          <p:cNvPr id="17" name="Picture Placeholder 7">
            <a:extLst>
              <a:ext uri="{FF2B5EF4-FFF2-40B4-BE49-F238E27FC236}">
                <a16:creationId xmlns:a16="http://schemas.microsoft.com/office/drawing/2014/main" id="{0F4689F4-FB58-311C-2910-0B0FA710A65D}"/>
              </a:ext>
            </a:extLst>
          </p:cNvPr>
          <p:cNvSpPr>
            <a:spLocks noGrp="1"/>
          </p:cNvSpPr>
          <p:nvPr>
            <p:ph type="pic" sz="quarter" idx="13"/>
          </p:nvPr>
        </p:nvSpPr>
        <p:spPr>
          <a:xfrm>
            <a:off x="9022700" y="2202025"/>
            <a:ext cx="2397971" cy="2603240"/>
          </a:xfrm>
          <a:prstGeom prst="rect">
            <a:avLst/>
          </a:prstGeom>
          <a:pattFill prst="pct5">
            <a:fgClr>
              <a:schemeClr val="accent1"/>
            </a:fgClr>
            <a:bgClr>
              <a:schemeClr val="bg1"/>
            </a:bgClr>
          </a:pattFill>
        </p:spPr>
        <p:txBody>
          <a:bodyPr/>
          <a:lstStyle>
            <a:lvl1pPr>
              <a:defRPr sz="1400"/>
            </a:lvl1pPr>
          </a:lstStyle>
          <a:p>
            <a:endParaRPr lang="en-ID"/>
          </a:p>
        </p:txBody>
      </p:sp>
      <p:sp>
        <p:nvSpPr>
          <p:cNvPr id="22" name="Freeform: Shape 21">
            <a:extLst>
              <a:ext uri="{FF2B5EF4-FFF2-40B4-BE49-F238E27FC236}">
                <a16:creationId xmlns:a16="http://schemas.microsoft.com/office/drawing/2014/main" id="{BE9F9364-7652-D941-3AB7-A429806329D4}"/>
              </a:ext>
            </a:extLst>
          </p:cNvPr>
          <p:cNvSpPr/>
          <p:nvPr userDrawn="1"/>
        </p:nvSpPr>
        <p:spPr>
          <a:xfrm>
            <a:off x="881515" y="4805265"/>
            <a:ext cx="2389771" cy="933036"/>
          </a:xfrm>
          <a:custGeom>
            <a:avLst/>
            <a:gdLst>
              <a:gd name="connsiteX0" fmla="*/ 0 w 6125623"/>
              <a:gd name="connsiteY0" fmla="*/ 0 h 2044735"/>
              <a:gd name="connsiteX1" fmla="*/ 2988442 w 6125623"/>
              <a:gd name="connsiteY1" fmla="*/ 0 h 2044735"/>
              <a:gd name="connsiteX2" fmla="*/ 6125623 w 6125623"/>
              <a:gd name="connsiteY2" fmla="*/ 0 h 2044735"/>
              <a:gd name="connsiteX3" fmla="*/ 6125623 w 6125623"/>
              <a:gd name="connsiteY3" fmla="*/ 2044735 h 2044735"/>
              <a:gd name="connsiteX4" fmla="*/ 2988442 w 6125623"/>
              <a:gd name="connsiteY4" fmla="*/ 2044735 h 2044735"/>
              <a:gd name="connsiteX5" fmla="*/ 0 w 6125623"/>
              <a:gd name="connsiteY5" fmla="*/ 2044735 h 204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5623" h="2044735">
                <a:moveTo>
                  <a:pt x="0" y="0"/>
                </a:moveTo>
                <a:lnTo>
                  <a:pt x="2988442" y="0"/>
                </a:lnTo>
                <a:lnTo>
                  <a:pt x="6125623" y="0"/>
                </a:lnTo>
                <a:lnTo>
                  <a:pt x="6125623" y="2044735"/>
                </a:lnTo>
                <a:lnTo>
                  <a:pt x="2988442" y="2044735"/>
                </a:lnTo>
                <a:lnTo>
                  <a:pt x="0" y="2044735"/>
                </a:lnTo>
                <a:close/>
              </a:path>
            </a:pathLst>
          </a:custGeom>
          <a:solidFill>
            <a:srgbClr val="4106D4">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B8C1B0C3-1453-AE5C-8EF7-41B34F0C476E}"/>
              </a:ext>
            </a:extLst>
          </p:cNvPr>
          <p:cNvSpPr/>
          <p:nvPr userDrawn="1"/>
        </p:nvSpPr>
        <p:spPr>
          <a:xfrm>
            <a:off x="3588043" y="4805265"/>
            <a:ext cx="2389771" cy="933036"/>
          </a:xfrm>
          <a:custGeom>
            <a:avLst/>
            <a:gdLst>
              <a:gd name="connsiteX0" fmla="*/ 0 w 6125623"/>
              <a:gd name="connsiteY0" fmla="*/ 0 h 2044735"/>
              <a:gd name="connsiteX1" fmla="*/ 2988442 w 6125623"/>
              <a:gd name="connsiteY1" fmla="*/ 0 h 2044735"/>
              <a:gd name="connsiteX2" fmla="*/ 6125623 w 6125623"/>
              <a:gd name="connsiteY2" fmla="*/ 0 h 2044735"/>
              <a:gd name="connsiteX3" fmla="*/ 6125623 w 6125623"/>
              <a:gd name="connsiteY3" fmla="*/ 2044735 h 2044735"/>
              <a:gd name="connsiteX4" fmla="*/ 2988442 w 6125623"/>
              <a:gd name="connsiteY4" fmla="*/ 2044735 h 2044735"/>
              <a:gd name="connsiteX5" fmla="*/ 0 w 6125623"/>
              <a:gd name="connsiteY5" fmla="*/ 2044735 h 204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5623" h="2044735">
                <a:moveTo>
                  <a:pt x="0" y="0"/>
                </a:moveTo>
                <a:lnTo>
                  <a:pt x="2988442" y="0"/>
                </a:lnTo>
                <a:lnTo>
                  <a:pt x="6125623" y="0"/>
                </a:lnTo>
                <a:lnTo>
                  <a:pt x="6125623" y="2044735"/>
                </a:lnTo>
                <a:lnTo>
                  <a:pt x="2988442" y="2044735"/>
                </a:lnTo>
                <a:lnTo>
                  <a:pt x="0" y="2044735"/>
                </a:lnTo>
                <a:close/>
              </a:path>
            </a:pathLst>
          </a:custGeom>
          <a:solidFill>
            <a:srgbClr val="4106D4">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9795FCD-7BE8-2293-3176-C86259F182F4}"/>
              </a:ext>
            </a:extLst>
          </p:cNvPr>
          <p:cNvSpPr/>
          <p:nvPr userDrawn="1"/>
        </p:nvSpPr>
        <p:spPr>
          <a:xfrm>
            <a:off x="6305371" y="4805265"/>
            <a:ext cx="2389771" cy="933036"/>
          </a:xfrm>
          <a:custGeom>
            <a:avLst/>
            <a:gdLst>
              <a:gd name="connsiteX0" fmla="*/ 0 w 6125623"/>
              <a:gd name="connsiteY0" fmla="*/ 0 h 2044735"/>
              <a:gd name="connsiteX1" fmla="*/ 2988442 w 6125623"/>
              <a:gd name="connsiteY1" fmla="*/ 0 h 2044735"/>
              <a:gd name="connsiteX2" fmla="*/ 6125623 w 6125623"/>
              <a:gd name="connsiteY2" fmla="*/ 0 h 2044735"/>
              <a:gd name="connsiteX3" fmla="*/ 6125623 w 6125623"/>
              <a:gd name="connsiteY3" fmla="*/ 2044735 h 2044735"/>
              <a:gd name="connsiteX4" fmla="*/ 2988442 w 6125623"/>
              <a:gd name="connsiteY4" fmla="*/ 2044735 h 2044735"/>
              <a:gd name="connsiteX5" fmla="*/ 0 w 6125623"/>
              <a:gd name="connsiteY5" fmla="*/ 2044735 h 204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5623" h="2044735">
                <a:moveTo>
                  <a:pt x="0" y="0"/>
                </a:moveTo>
                <a:lnTo>
                  <a:pt x="2988442" y="0"/>
                </a:lnTo>
                <a:lnTo>
                  <a:pt x="6125623" y="0"/>
                </a:lnTo>
                <a:lnTo>
                  <a:pt x="6125623" y="2044735"/>
                </a:lnTo>
                <a:lnTo>
                  <a:pt x="2988442" y="2044735"/>
                </a:lnTo>
                <a:lnTo>
                  <a:pt x="0" y="2044735"/>
                </a:lnTo>
                <a:close/>
              </a:path>
            </a:pathLst>
          </a:custGeom>
          <a:solidFill>
            <a:srgbClr val="4106D4">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D2BBB896-88DC-8C07-FF10-0327ECF9EACC}"/>
              </a:ext>
            </a:extLst>
          </p:cNvPr>
          <p:cNvSpPr/>
          <p:nvPr userDrawn="1"/>
        </p:nvSpPr>
        <p:spPr>
          <a:xfrm>
            <a:off x="9010258" y="4805265"/>
            <a:ext cx="2389771" cy="933036"/>
          </a:xfrm>
          <a:custGeom>
            <a:avLst/>
            <a:gdLst>
              <a:gd name="connsiteX0" fmla="*/ 0 w 6125623"/>
              <a:gd name="connsiteY0" fmla="*/ 0 h 2044735"/>
              <a:gd name="connsiteX1" fmla="*/ 2988442 w 6125623"/>
              <a:gd name="connsiteY1" fmla="*/ 0 h 2044735"/>
              <a:gd name="connsiteX2" fmla="*/ 6125623 w 6125623"/>
              <a:gd name="connsiteY2" fmla="*/ 0 h 2044735"/>
              <a:gd name="connsiteX3" fmla="*/ 6125623 w 6125623"/>
              <a:gd name="connsiteY3" fmla="*/ 2044735 h 2044735"/>
              <a:gd name="connsiteX4" fmla="*/ 2988442 w 6125623"/>
              <a:gd name="connsiteY4" fmla="*/ 2044735 h 2044735"/>
              <a:gd name="connsiteX5" fmla="*/ 0 w 6125623"/>
              <a:gd name="connsiteY5" fmla="*/ 2044735 h 204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5623" h="2044735">
                <a:moveTo>
                  <a:pt x="0" y="0"/>
                </a:moveTo>
                <a:lnTo>
                  <a:pt x="2988442" y="0"/>
                </a:lnTo>
                <a:lnTo>
                  <a:pt x="6125623" y="0"/>
                </a:lnTo>
                <a:lnTo>
                  <a:pt x="6125623" y="2044735"/>
                </a:lnTo>
                <a:lnTo>
                  <a:pt x="2988442" y="2044735"/>
                </a:lnTo>
                <a:lnTo>
                  <a:pt x="0" y="2044735"/>
                </a:lnTo>
                <a:close/>
              </a:path>
            </a:pathLst>
          </a:custGeom>
          <a:solidFill>
            <a:srgbClr val="4106D4">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015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5223395" y="714174"/>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6237533" y="6042502"/>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1605324" y="5901755"/>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356B482C-0903-44E0-AF01-E885D58734E0}"/>
              </a:ext>
            </a:extLst>
          </p:cNvPr>
          <p:cNvSpPr/>
          <p:nvPr userDrawn="1"/>
        </p:nvSpPr>
        <p:spPr>
          <a:xfrm rot="4209282">
            <a:off x="5531752" y="-92292"/>
            <a:ext cx="6863995" cy="8946323"/>
          </a:xfrm>
          <a:custGeom>
            <a:avLst/>
            <a:gdLst>
              <a:gd name="connsiteX0" fmla="*/ 190624 w 3230510"/>
              <a:gd name="connsiteY0" fmla="*/ 180954 h 4210549"/>
              <a:gd name="connsiteX1" fmla="*/ 255123 w 3230510"/>
              <a:gd name="connsiteY1" fmla="*/ 19807 h 4210549"/>
              <a:gd name="connsiteX2" fmla="*/ 264205 w 3230510"/>
              <a:gd name="connsiteY2" fmla="*/ 0 h 4210549"/>
              <a:gd name="connsiteX3" fmla="*/ 3230510 w 3230510"/>
              <a:gd name="connsiteY3" fmla="*/ 1070585 h 4210549"/>
              <a:gd name="connsiteX4" fmla="*/ 2097248 w 3230510"/>
              <a:gd name="connsiteY4" fmla="*/ 4210549 h 4210549"/>
              <a:gd name="connsiteX5" fmla="*/ 1877354 w 3230510"/>
              <a:gd name="connsiteY5" fmla="*/ 4096095 h 4210549"/>
              <a:gd name="connsiteX6" fmla="*/ 0 w 3230510"/>
              <a:gd name="connsiteY6" fmla="*/ 1200836 h 4210549"/>
              <a:gd name="connsiteX7" fmla="*/ 190624 w 3230510"/>
              <a:gd name="connsiteY7" fmla="*/ 180954 h 421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510" h="4210549">
                <a:moveTo>
                  <a:pt x="190624" y="180954"/>
                </a:moveTo>
                <a:cubicBezTo>
                  <a:pt x="210742" y="126735"/>
                  <a:pt x="232271" y="73006"/>
                  <a:pt x="255123" y="19807"/>
                </a:cubicBezTo>
                <a:lnTo>
                  <a:pt x="264205" y="0"/>
                </a:lnTo>
                <a:lnTo>
                  <a:pt x="3230510" y="1070585"/>
                </a:lnTo>
                <a:lnTo>
                  <a:pt x="2097248" y="4210549"/>
                </a:lnTo>
                <a:lnTo>
                  <a:pt x="1877354" y="4096095"/>
                </a:lnTo>
                <a:cubicBezTo>
                  <a:pt x="939960" y="3560225"/>
                  <a:pt x="0" y="2490096"/>
                  <a:pt x="0" y="1200836"/>
                </a:cubicBezTo>
                <a:cubicBezTo>
                  <a:pt x="0" y="849219"/>
                  <a:pt x="69914" y="506269"/>
                  <a:pt x="190624" y="180954"/>
                </a:cubicBezTo>
                <a:close/>
              </a:path>
            </a:pathLst>
          </a:custGeom>
          <a:solidFill>
            <a:srgbClr val="B812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Picture Placeholder 43">
            <a:extLst>
              <a:ext uri="{FF2B5EF4-FFF2-40B4-BE49-F238E27FC236}">
                <a16:creationId xmlns:a16="http://schemas.microsoft.com/office/drawing/2014/main" id="{A96199C9-3D29-49D5-BCAC-4A678CAEE741}"/>
              </a:ext>
            </a:extLst>
          </p:cNvPr>
          <p:cNvSpPr>
            <a:spLocks noGrp="1"/>
          </p:cNvSpPr>
          <p:nvPr>
            <p:ph type="pic" sz="quarter" idx="11"/>
          </p:nvPr>
        </p:nvSpPr>
        <p:spPr>
          <a:xfrm>
            <a:off x="8650698" y="2533629"/>
            <a:ext cx="2360867" cy="3182798"/>
          </a:xfrm>
          <a:custGeom>
            <a:avLst/>
            <a:gdLst/>
            <a:ahLst/>
            <a:cxnLst/>
            <a:rect l="l" t="t" r="r" b="b"/>
            <a:pathLst>
              <a:path w="2360867" h="3182798">
                <a:moveTo>
                  <a:pt x="1154202" y="0"/>
                </a:moveTo>
                <a:cubicBezTo>
                  <a:pt x="1406866" y="638"/>
                  <a:pt x="1628379" y="59477"/>
                  <a:pt x="1818742" y="176519"/>
                </a:cubicBezTo>
                <a:cubicBezTo>
                  <a:pt x="2009105" y="293560"/>
                  <a:pt x="2160667" y="464978"/>
                  <a:pt x="2273428" y="690772"/>
                </a:cubicBezTo>
                <a:lnTo>
                  <a:pt x="1683211" y="1036158"/>
                </a:lnTo>
                <a:cubicBezTo>
                  <a:pt x="1632751" y="925766"/>
                  <a:pt x="1566443" y="839419"/>
                  <a:pt x="1484286" y="777119"/>
                </a:cubicBezTo>
                <a:cubicBezTo>
                  <a:pt x="1402129" y="714818"/>
                  <a:pt x="1292101" y="683121"/>
                  <a:pt x="1154202" y="682028"/>
                </a:cubicBezTo>
                <a:cubicBezTo>
                  <a:pt x="1044902" y="684032"/>
                  <a:pt x="962928" y="707349"/>
                  <a:pt x="908278" y="751980"/>
                </a:cubicBezTo>
                <a:cubicBezTo>
                  <a:pt x="853628" y="796610"/>
                  <a:pt x="826304" y="850531"/>
                  <a:pt x="826304" y="913743"/>
                </a:cubicBezTo>
                <a:cubicBezTo>
                  <a:pt x="819472" y="981782"/>
                  <a:pt x="851716" y="1044629"/>
                  <a:pt x="923034" y="1102284"/>
                </a:cubicBezTo>
                <a:cubicBezTo>
                  <a:pt x="994352" y="1159940"/>
                  <a:pt x="1145731" y="1223880"/>
                  <a:pt x="1377172" y="1294105"/>
                </a:cubicBezTo>
                <a:cubicBezTo>
                  <a:pt x="1535211" y="1337878"/>
                  <a:pt x="1688878" y="1392663"/>
                  <a:pt x="1838173" y="1458458"/>
                </a:cubicBezTo>
                <a:cubicBezTo>
                  <a:pt x="1987468" y="1524254"/>
                  <a:pt x="2111016" y="1618225"/>
                  <a:pt x="2208820" y="1740370"/>
                </a:cubicBezTo>
                <a:cubicBezTo>
                  <a:pt x="2306622" y="1862515"/>
                  <a:pt x="2357304" y="2030000"/>
                  <a:pt x="2360867" y="2242823"/>
                </a:cubicBezTo>
                <a:cubicBezTo>
                  <a:pt x="2355038" y="2540209"/>
                  <a:pt x="2248653" y="2770648"/>
                  <a:pt x="2041713" y="2934142"/>
                </a:cubicBezTo>
                <a:cubicBezTo>
                  <a:pt x="1834772" y="3097635"/>
                  <a:pt x="1562253" y="3180521"/>
                  <a:pt x="1224153" y="3182798"/>
                </a:cubicBezTo>
                <a:cubicBezTo>
                  <a:pt x="902631" y="3179428"/>
                  <a:pt x="639584" y="3109658"/>
                  <a:pt x="435012" y="2973489"/>
                </a:cubicBezTo>
                <a:cubicBezTo>
                  <a:pt x="230440" y="2837321"/>
                  <a:pt x="85436" y="2654973"/>
                  <a:pt x="0" y="2426446"/>
                </a:cubicBezTo>
                <a:lnTo>
                  <a:pt x="603333" y="2076688"/>
                </a:lnTo>
                <a:cubicBezTo>
                  <a:pt x="656343" y="2205297"/>
                  <a:pt x="733946" y="2307674"/>
                  <a:pt x="836141" y="2383819"/>
                </a:cubicBezTo>
                <a:cubicBezTo>
                  <a:pt x="938336" y="2459965"/>
                  <a:pt x="1074960" y="2498948"/>
                  <a:pt x="1246013" y="2500770"/>
                </a:cubicBezTo>
                <a:cubicBezTo>
                  <a:pt x="1408687" y="2497764"/>
                  <a:pt x="1519444" y="2470986"/>
                  <a:pt x="1578283" y="2420435"/>
                </a:cubicBezTo>
                <a:cubicBezTo>
                  <a:pt x="1637123" y="2369884"/>
                  <a:pt x="1664812" y="2313595"/>
                  <a:pt x="1661351" y="2251567"/>
                </a:cubicBezTo>
                <a:cubicBezTo>
                  <a:pt x="1663628" y="2161031"/>
                  <a:pt x="1615354" y="2088529"/>
                  <a:pt x="1516529" y="2034061"/>
                </a:cubicBezTo>
                <a:cubicBezTo>
                  <a:pt x="1417704" y="1979594"/>
                  <a:pt x="1254666" y="1922394"/>
                  <a:pt x="1027414" y="1862461"/>
                </a:cubicBezTo>
                <a:cubicBezTo>
                  <a:pt x="873154" y="1821899"/>
                  <a:pt x="727961" y="1766035"/>
                  <a:pt x="591836" y="1694869"/>
                </a:cubicBezTo>
                <a:cubicBezTo>
                  <a:pt x="455711" y="1623703"/>
                  <a:pt x="344847" y="1527034"/>
                  <a:pt x="259242" y="1404861"/>
                </a:cubicBezTo>
                <a:cubicBezTo>
                  <a:pt x="173638" y="1282689"/>
                  <a:pt x="129486" y="1124812"/>
                  <a:pt x="126788" y="931231"/>
                </a:cubicBezTo>
                <a:cubicBezTo>
                  <a:pt x="129675" y="733925"/>
                  <a:pt x="179278" y="566009"/>
                  <a:pt x="275597" y="427482"/>
                </a:cubicBezTo>
                <a:cubicBezTo>
                  <a:pt x="371915" y="288955"/>
                  <a:pt x="497623" y="183218"/>
                  <a:pt x="652720" y="110271"/>
                </a:cubicBezTo>
                <a:cubicBezTo>
                  <a:pt x="807817" y="37324"/>
                  <a:pt x="974978" y="567"/>
                  <a:pt x="1154202" y="0"/>
                </a:cubicBez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49959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C81C0896-9566-4129-A5C9-27BD573ECE1E}"/>
              </a:ext>
            </a:extLst>
          </p:cNvPr>
          <p:cNvGrpSpPr/>
          <p:nvPr userDrawn="1"/>
        </p:nvGrpSpPr>
        <p:grpSpPr>
          <a:xfrm>
            <a:off x="10945462" y="441435"/>
            <a:ext cx="559763" cy="4730272"/>
            <a:chOff x="686775" y="441435"/>
            <a:chExt cx="559763" cy="4730272"/>
          </a:xfrm>
        </p:grpSpPr>
        <p:grpSp>
          <p:nvGrpSpPr>
            <p:cNvPr id="36" name="Group 35">
              <a:extLst>
                <a:ext uri="{FF2B5EF4-FFF2-40B4-BE49-F238E27FC236}">
                  <a16:creationId xmlns:a16="http://schemas.microsoft.com/office/drawing/2014/main" id="{DD01D586-FA7B-476B-9B5B-465CD60CF1CF}"/>
                </a:ext>
              </a:extLst>
            </p:cNvPr>
            <p:cNvGrpSpPr/>
            <p:nvPr userDrawn="1"/>
          </p:nvGrpSpPr>
          <p:grpSpPr>
            <a:xfrm>
              <a:off x="686775" y="441435"/>
              <a:ext cx="559763" cy="559763"/>
              <a:chOff x="2418093" y="1979898"/>
              <a:chExt cx="2510100" cy="2510100"/>
            </a:xfrm>
          </p:grpSpPr>
          <p:sp>
            <p:nvSpPr>
              <p:cNvPr id="40" name="Oval 39">
                <a:extLst>
                  <a:ext uri="{FF2B5EF4-FFF2-40B4-BE49-F238E27FC236}">
                    <a16:creationId xmlns:a16="http://schemas.microsoft.com/office/drawing/2014/main" id="{BFD1F2C4-6FF5-4F9E-BC8F-A83022D92D92}"/>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7BDED7-E68F-4A6A-BA2F-6E7E86FA30B5}"/>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5E9E78F-087F-4031-BC09-1701E850DC43}"/>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15B6388-CFD9-471E-A0D7-7E83DFFC9BB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extBox 36">
              <a:extLst>
                <a:ext uri="{FF2B5EF4-FFF2-40B4-BE49-F238E27FC236}">
                  <a16:creationId xmlns:a16="http://schemas.microsoft.com/office/drawing/2014/main" id="{659DA66E-3F63-4528-A5B1-C9FD985F54A2}"/>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38" name="Straight Connector 37">
              <a:extLst>
                <a:ext uri="{FF2B5EF4-FFF2-40B4-BE49-F238E27FC236}">
                  <a16:creationId xmlns:a16="http://schemas.microsoft.com/office/drawing/2014/main" id="{81075130-661A-4068-8547-E108EBD21E33}"/>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108811-A8E8-4FAD-99BF-4018F56A46B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Freeform: Shape 2">
            <a:extLst>
              <a:ext uri="{FF2B5EF4-FFF2-40B4-BE49-F238E27FC236}">
                <a16:creationId xmlns:a16="http://schemas.microsoft.com/office/drawing/2014/main" id="{EAFC0D4F-C986-47E2-8835-038C20B7810B}"/>
              </a:ext>
            </a:extLst>
          </p:cNvPr>
          <p:cNvSpPr/>
          <p:nvPr userDrawn="1"/>
        </p:nvSpPr>
        <p:spPr>
          <a:xfrm>
            <a:off x="1297577" y="1563364"/>
            <a:ext cx="4190113" cy="3366297"/>
          </a:xfrm>
          <a:custGeom>
            <a:avLst/>
            <a:gdLst>
              <a:gd name="connsiteX0" fmla="*/ 22949 w 4574272"/>
              <a:gd name="connsiteY0" fmla="*/ 846997 h 3674927"/>
              <a:gd name="connsiteX1" fmla="*/ 1480557 w 4574272"/>
              <a:gd name="connsiteY1" fmla="*/ 5024 h 3674927"/>
              <a:gd name="connsiteX2" fmla="*/ 3372731 w 4574272"/>
              <a:gd name="connsiteY2" fmla="*/ 539179 h 3674927"/>
              <a:gd name="connsiteX3" fmla="*/ 3390838 w 4574272"/>
              <a:gd name="connsiteY3" fmla="*/ 1399258 h 3674927"/>
              <a:gd name="connsiteX4" fmla="*/ 4567788 w 4574272"/>
              <a:gd name="connsiteY4" fmla="*/ 1779504 h 3674927"/>
              <a:gd name="connsiteX5" fmla="*/ 2793309 w 4574272"/>
              <a:gd name="connsiteY5" fmla="*/ 3608304 h 3674927"/>
              <a:gd name="connsiteX6" fmla="*/ 131590 w 4574272"/>
              <a:gd name="connsiteY6" fmla="*/ 3128470 h 3674927"/>
              <a:gd name="connsiteX7" fmla="*/ 557103 w 4574272"/>
              <a:gd name="connsiteY7" fmla="*/ 1725183 h 3674927"/>
              <a:gd name="connsiteX8" fmla="*/ 22949 w 4574272"/>
              <a:gd name="connsiteY8" fmla="*/ 846997 h 367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4272" h="3674927">
                <a:moveTo>
                  <a:pt x="22949" y="846997"/>
                </a:moveTo>
                <a:cubicBezTo>
                  <a:pt x="176858" y="560304"/>
                  <a:pt x="922260" y="56327"/>
                  <a:pt x="1480557" y="5024"/>
                </a:cubicBezTo>
                <a:cubicBezTo>
                  <a:pt x="2038854" y="-46279"/>
                  <a:pt x="3054351" y="306807"/>
                  <a:pt x="3372731" y="539179"/>
                </a:cubicBezTo>
                <a:cubicBezTo>
                  <a:pt x="3691111" y="771551"/>
                  <a:pt x="3191662" y="1192537"/>
                  <a:pt x="3390838" y="1399258"/>
                </a:cubicBezTo>
                <a:cubicBezTo>
                  <a:pt x="3590014" y="1605979"/>
                  <a:pt x="4667376" y="1411330"/>
                  <a:pt x="4567788" y="1779504"/>
                </a:cubicBezTo>
                <a:cubicBezTo>
                  <a:pt x="4468200" y="2147678"/>
                  <a:pt x="3532675" y="3383476"/>
                  <a:pt x="2793309" y="3608304"/>
                </a:cubicBezTo>
                <a:cubicBezTo>
                  <a:pt x="2053943" y="3833132"/>
                  <a:pt x="504291" y="3442323"/>
                  <a:pt x="131590" y="3128470"/>
                </a:cubicBezTo>
                <a:cubicBezTo>
                  <a:pt x="-241111" y="2814617"/>
                  <a:pt x="575210" y="2105428"/>
                  <a:pt x="557103" y="1725183"/>
                </a:cubicBezTo>
                <a:cubicBezTo>
                  <a:pt x="538996" y="1344938"/>
                  <a:pt x="-130960" y="1133690"/>
                  <a:pt x="22949" y="846997"/>
                </a:cubicBezTo>
                <a:close/>
              </a:path>
            </a:pathLst>
          </a:custGeom>
          <a:solidFill>
            <a:srgbClr val="F658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icture Placeholder 43">
            <a:extLst>
              <a:ext uri="{FF2B5EF4-FFF2-40B4-BE49-F238E27FC236}">
                <a16:creationId xmlns:a16="http://schemas.microsoft.com/office/drawing/2014/main" id="{FAA89B84-078F-46E6-97ED-92AA595ED72C}"/>
              </a:ext>
            </a:extLst>
          </p:cNvPr>
          <p:cNvSpPr>
            <a:spLocks noGrp="1"/>
          </p:cNvSpPr>
          <p:nvPr>
            <p:ph type="pic" sz="quarter" idx="10"/>
          </p:nvPr>
        </p:nvSpPr>
        <p:spPr>
          <a:xfrm rot="900000">
            <a:off x="1930331" y="1430748"/>
            <a:ext cx="3911964" cy="4501670"/>
          </a:xfrm>
          <a:custGeom>
            <a:avLst/>
            <a:gdLst>
              <a:gd name="connsiteX0" fmla="*/ 0 w 3407044"/>
              <a:gd name="connsiteY0" fmla="*/ 0 h 3920636"/>
              <a:gd name="connsiteX1" fmla="*/ 3407044 w 3407044"/>
              <a:gd name="connsiteY1" fmla="*/ 1967058 h 3920636"/>
              <a:gd name="connsiteX2" fmla="*/ 7782 w 3407044"/>
              <a:gd name="connsiteY2" fmla="*/ 3920636 h 3920636"/>
            </a:gdLst>
            <a:ahLst/>
            <a:cxnLst>
              <a:cxn ang="0">
                <a:pos x="connsiteX0" y="connsiteY0"/>
              </a:cxn>
              <a:cxn ang="0">
                <a:pos x="connsiteX1" y="connsiteY1"/>
              </a:cxn>
              <a:cxn ang="0">
                <a:pos x="connsiteX2" y="connsiteY2"/>
              </a:cxn>
            </a:cxnLst>
            <a:rect l="l" t="t" r="r" b="b"/>
            <a:pathLst>
              <a:path w="3407044" h="3920636">
                <a:moveTo>
                  <a:pt x="0" y="0"/>
                </a:moveTo>
                <a:lnTo>
                  <a:pt x="3407044" y="1967058"/>
                </a:lnTo>
                <a:lnTo>
                  <a:pt x="7782" y="3920636"/>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
        <p:nvSpPr>
          <p:cNvPr id="47" name="Freeform: Shape 46">
            <a:extLst>
              <a:ext uri="{FF2B5EF4-FFF2-40B4-BE49-F238E27FC236}">
                <a16:creationId xmlns:a16="http://schemas.microsoft.com/office/drawing/2014/main" id="{92DAA666-14E3-4BAF-8821-7BA3287A294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55888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C81C0896-9566-4129-A5C9-27BD573ECE1E}"/>
              </a:ext>
            </a:extLst>
          </p:cNvPr>
          <p:cNvGrpSpPr/>
          <p:nvPr userDrawn="1"/>
        </p:nvGrpSpPr>
        <p:grpSpPr>
          <a:xfrm>
            <a:off x="10945462" y="441435"/>
            <a:ext cx="559763" cy="4730272"/>
            <a:chOff x="686775" y="441435"/>
            <a:chExt cx="559763" cy="4730272"/>
          </a:xfrm>
        </p:grpSpPr>
        <p:grpSp>
          <p:nvGrpSpPr>
            <p:cNvPr id="36" name="Group 35">
              <a:extLst>
                <a:ext uri="{FF2B5EF4-FFF2-40B4-BE49-F238E27FC236}">
                  <a16:creationId xmlns:a16="http://schemas.microsoft.com/office/drawing/2014/main" id="{DD01D586-FA7B-476B-9B5B-465CD60CF1CF}"/>
                </a:ext>
              </a:extLst>
            </p:cNvPr>
            <p:cNvGrpSpPr/>
            <p:nvPr userDrawn="1"/>
          </p:nvGrpSpPr>
          <p:grpSpPr>
            <a:xfrm>
              <a:off x="686775" y="441435"/>
              <a:ext cx="559763" cy="559763"/>
              <a:chOff x="2418093" y="1979898"/>
              <a:chExt cx="2510100" cy="2510100"/>
            </a:xfrm>
          </p:grpSpPr>
          <p:sp>
            <p:nvSpPr>
              <p:cNvPr id="40" name="Oval 39">
                <a:extLst>
                  <a:ext uri="{FF2B5EF4-FFF2-40B4-BE49-F238E27FC236}">
                    <a16:creationId xmlns:a16="http://schemas.microsoft.com/office/drawing/2014/main" id="{BFD1F2C4-6FF5-4F9E-BC8F-A83022D92D92}"/>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7BDED7-E68F-4A6A-BA2F-6E7E86FA30B5}"/>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5E9E78F-087F-4031-BC09-1701E850DC43}"/>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15B6388-CFD9-471E-A0D7-7E83DFFC9BB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extBox 36">
              <a:extLst>
                <a:ext uri="{FF2B5EF4-FFF2-40B4-BE49-F238E27FC236}">
                  <a16:creationId xmlns:a16="http://schemas.microsoft.com/office/drawing/2014/main" id="{659DA66E-3F63-4528-A5B1-C9FD985F54A2}"/>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38" name="Straight Connector 37">
              <a:extLst>
                <a:ext uri="{FF2B5EF4-FFF2-40B4-BE49-F238E27FC236}">
                  <a16:creationId xmlns:a16="http://schemas.microsoft.com/office/drawing/2014/main" id="{81075130-661A-4068-8547-E108EBD21E33}"/>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108811-A8E8-4FAD-99BF-4018F56A46B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92DAA666-14E3-4BAF-8821-7BA3287A294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CAE3031-CF0B-4B46-8245-4AEECF465728}"/>
              </a:ext>
            </a:extLst>
          </p:cNvPr>
          <p:cNvSpPr/>
          <p:nvPr userDrawn="1"/>
        </p:nvSpPr>
        <p:spPr>
          <a:xfrm rot="4209282">
            <a:off x="-1664923" y="282143"/>
            <a:ext cx="8438608" cy="6911742"/>
          </a:xfrm>
          <a:custGeom>
            <a:avLst/>
            <a:gdLst>
              <a:gd name="connsiteX0" fmla="*/ 0 w 4532775"/>
              <a:gd name="connsiteY0" fmla="*/ 2500910 h 3712623"/>
              <a:gd name="connsiteX1" fmla="*/ 68359 w 4532775"/>
              <a:gd name="connsiteY1" fmla="*/ 2352684 h 3712623"/>
              <a:gd name="connsiteX2" fmla="*/ 3030536 w 4532775"/>
              <a:gd name="connsiteY2" fmla="*/ 243 h 3712623"/>
              <a:gd name="connsiteX3" fmla="*/ 4475228 w 4532775"/>
              <a:gd name="connsiteY3" fmla="*/ 473811 h 3712623"/>
              <a:gd name="connsiteX4" fmla="*/ 4532775 w 4532775"/>
              <a:gd name="connsiteY4" fmla="*/ 508896 h 3712623"/>
              <a:gd name="connsiteX5" fmla="*/ 3376500 w 4532775"/>
              <a:gd name="connsiteY5" fmla="*/ 3712623 h 371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2775" h="3712623">
                <a:moveTo>
                  <a:pt x="0" y="2500910"/>
                </a:moveTo>
                <a:lnTo>
                  <a:pt x="68359" y="2352684"/>
                </a:lnTo>
                <a:cubicBezTo>
                  <a:pt x="728087" y="1007728"/>
                  <a:pt x="2156769" y="17761"/>
                  <a:pt x="3030536" y="243"/>
                </a:cubicBezTo>
                <a:cubicBezTo>
                  <a:pt x="3412809" y="-7420"/>
                  <a:pt x="3939735" y="166021"/>
                  <a:pt x="4475228" y="473811"/>
                </a:cubicBezTo>
                <a:lnTo>
                  <a:pt x="4532775" y="508896"/>
                </a:lnTo>
                <a:lnTo>
                  <a:pt x="3376500" y="3712623"/>
                </a:lnTo>
                <a:close/>
              </a:path>
            </a:pathLst>
          </a:custGeom>
          <a:solidFill>
            <a:srgbClr val="B812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Picture Placeholder 30">
            <a:extLst>
              <a:ext uri="{FF2B5EF4-FFF2-40B4-BE49-F238E27FC236}">
                <a16:creationId xmlns:a16="http://schemas.microsoft.com/office/drawing/2014/main" id="{E52000EB-4A99-4BE3-A28E-DCBEE9BA3D4E}"/>
              </a:ext>
            </a:extLst>
          </p:cNvPr>
          <p:cNvSpPr>
            <a:spLocks noGrp="1"/>
          </p:cNvSpPr>
          <p:nvPr>
            <p:ph type="pic" sz="quarter" idx="11"/>
          </p:nvPr>
        </p:nvSpPr>
        <p:spPr>
          <a:xfrm>
            <a:off x="616377" y="2878222"/>
            <a:ext cx="4275792" cy="3060382"/>
          </a:xfrm>
          <a:custGeom>
            <a:avLst/>
            <a:gdLst/>
            <a:ahLst/>
            <a:cxnLst/>
            <a:rect l="l" t="t" r="r" b="b"/>
            <a:pathLst>
              <a:path w="4275792" h="3060382">
                <a:moveTo>
                  <a:pt x="0" y="0"/>
                </a:moveTo>
                <a:lnTo>
                  <a:pt x="734492" y="0"/>
                </a:lnTo>
                <a:lnTo>
                  <a:pt x="1263501" y="2142267"/>
                </a:lnTo>
                <a:lnTo>
                  <a:pt x="1853717" y="0"/>
                </a:lnTo>
                <a:lnTo>
                  <a:pt x="2422074" y="0"/>
                </a:lnTo>
                <a:lnTo>
                  <a:pt x="3012291" y="2142267"/>
                </a:lnTo>
                <a:lnTo>
                  <a:pt x="3541300" y="0"/>
                </a:lnTo>
                <a:lnTo>
                  <a:pt x="4275792" y="0"/>
                </a:lnTo>
                <a:lnTo>
                  <a:pt x="3432000" y="3060382"/>
                </a:lnTo>
                <a:lnTo>
                  <a:pt x="2636301" y="3060382"/>
                </a:lnTo>
                <a:lnTo>
                  <a:pt x="2137896" y="1254756"/>
                </a:lnTo>
                <a:lnTo>
                  <a:pt x="1639491" y="3060382"/>
                </a:lnTo>
                <a:lnTo>
                  <a:pt x="843791" y="3060382"/>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1016149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Title Slide">
    <p:bg>
      <p:bgPr>
        <a:solidFill>
          <a:srgbClr val="B812D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5223395" y="714174"/>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6237533" y="6042502"/>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1526759" y="6065357"/>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66EEF431-CFD3-4232-9513-46AE7BEE3061}"/>
              </a:ext>
            </a:extLst>
          </p:cNvPr>
          <p:cNvSpPr/>
          <p:nvPr userDrawn="1"/>
        </p:nvSpPr>
        <p:spPr>
          <a:xfrm rot="4209282">
            <a:off x="5379334" y="-683588"/>
            <a:ext cx="8251181" cy="6963422"/>
          </a:xfrm>
          <a:custGeom>
            <a:avLst/>
            <a:gdLst>
              <a:gd name="connsiteX0" fmla="*/ 0 w 3810217"/>
              <a:gd name="connsiteY0" fmla="*/ 3073214 h 3215558"/>
              <a:gd name="connsiteX1" fmla="*/ 1109171 w 3810217"/>
              <a:gd name="connsiteY1" fmla="*/ 0 h 3215558"/>
              <a:gd name="connsiteX2" fmla="*/ 3810217 w 3810217"/>
              <a:gd name="connsiteY2" fmla="*/ 974849 h 3215558"/>
              <a:gd name="connsiteX3" fmla="*/ 3805473 w 3810217"/>
              <a:gd name="connsiteY3" fmla="*/ 984857 h 3215558"/>
              <a:gd name="connsiteX4" fmla="*/ 705550 w 3810217"/>
              <a:gd name="connsiteY4" fmla="*/ 3215311 h 3215558"/>
              <a:gd name="connsiteX5" fmla="*/ 22779 w 3810217"/>
              <a:gd name="connsiteY5" fmla="*/ 3082739 h 321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217" h="3215558">
                <a:moveTo>
                  <a:pt x="0" y="3073214"/>
                </a:moveTo>
                <a:lnTo>
                  <a:pt x="1109171" y="0"/>
                </a:lnTo>
                <a:lnTo>
                  <a:pt x="3810217" y="974849"/>
                </a:lnTo>
                <a:lnTo>
                  <a:pt x="3805473" y="984857"/>
                </a:lnTo>
                <a:cubicBezTo>
                  <a:pt x="3146064" y="2280021"/>
                  <a:pt x="1546829" y="3198350"/>
                  <a:pt x="705550" y="3215311"/>
                </a:cubicBezTo>
                <a:cubicBezTo>
                  <a:pt x="503644" y="3219382"/>
                  <a:pt x="269680" y="3173060"/>
                  <a:pt x="22779" y="3082739"/>
                </a:cubicBezTo>
                <a:close/>
              </a:path>
            </a:pathLst>
          </a:custGeom>
          <a:solidFill>
            <a:srgbClr val="B812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Picture Placeholder 26">
            <a:extLst>
              <a:ext uri="{FF2B5EF4-FFF2-40B4-BE49-F238E27FC236}">
                <a16:creationId xmlns:a16="http://schemas.microsoft.com/office/drawing/2014/main" id="{BDE6A6B0-1B11-4E70-BF79-755091B2195B}"/>
              </a:ext>
            </a:extLst>
          </p:cNvPr>
          <p:cNvSpPr>
            <a:spLocks noGrp="1"/>
          </p:cNvSpPr>
          <p:nvPr>
            <p:ph type="pic" sz="quarter" idx="11"/>
          </p:nvPr>
        </p:nvSpPr>
        <p:spPr>
          <a:xfrm>
            <a:off x="8267680" y="550261"/>
            <a:ext cx="3182798" cy="3182798"/>
          </a:xfrm>
          <a:custGeom>
            <a:avLst/>
            <a:gdLst/>
            <a:ahLst/>
            <a:cxnLst/>
            <a:rect l="l" t="t" r="r" b="b"/>
            <a:pathLst>
              <a:path w="3182798" h="3182798">
                <a:moveTo>
                  <a:pt x="1591399" y="682028"/>
                </a:moveTo>
                <a:cubicBezTo>
                  <a:pt x="1336185" y="685763"/>
                  <a:pt x="1125237" y="769012"/>
                  <a:pt x="958556" y="931777"/>
                </a:cubicBezTo>
                <a:cubicBezTo>
                  <a:pt x="791874" y="1094542"/>
                  <a:pt x="705528" y="1314416"/>
                  <a:pt x="699516" y="1591399"/>
                </a:cubicBezTo>
                <a:cubicBezTo>
                  <a:pt x="705528" y="1868382"/>
                  <a:pt x="791874" y="2088256"/>
                  <a:pt x="958556" y="2251020"/>
                </a:cubicBezTo>
                <a:cubicBezTo>
                  <a:pt x="1125237" y="2413786"/>
                  <a:pt x="1336185" y="2497035"/>
                  <a:pt x="1591399" y="2500770"/>
                </a:cubicBezTo>
                <a:cubicBezTo>
                  <a:pt x="1846613" y="2497035"/>
                  <a:pt x="2057561" y="2413786"/>
                  <a:pt x="2224243" y="2251020"/>
                </a:cubicBezTo>
                <a:cubicBezTo>
                  <a:pt x="2390924" y="2088256"/>
                  <a:pt x="2477270" y="1868382"/>
                  <a:pt x="2483282" y="1591399"/>
                </a:cubicBezTo>
                <a:cubicBezTo>
                  <a:pt x="2477270" y="1314416"/>
                  <a:pt x="2390924" y="1094542"/>
                  <a:pt x="2224243" y="931777"/>
                </a:cubicBezTo>
                <a:cubicBezTo>
                  <a:pt x="2057561" y="769012"/>
                  <a:pt x="1846613" y="685763"/>
                  <a:pt x="1591399" y="682028"/>
                </a:cubicBezTo>
                <a:close/>
                <a:moveTo>
                  <a:pt x="1591399" y="0"/>
                </a:moveTo>
                <a:cubicBezTo>
                  <a:pt x="1887695" y="2969"/>
                  <a:pt x="2155411" y="73784"/>
                  <a:pt x="2394547" y="212446"/>
                </a:cubicBezTo>
                <a:cubicBezTo>
                  <a:pt x="2633684" y="351108"/>
                  <a:pt x="2823999" y="539804"/>
                  <a:pt x="2965494" y="778536"/>
                </a:cubicBezTo>
                <a:cubicBezTo>
                  <a:pt x="3106990" y="1017267"/>
                  <a:pt x="3179425" y="1288221"/>
                  <a:pt x="3182798" y="1591399"/>
                </a:cubicBezTo>
                <a:cubicBezTo>
                  <a:pt x="3179425" y="1894576"/>
                  <a:pt x="3106990" y="2165531"/>
                  <a:pt x="2965494" y="2404262"/>
                </a:cubicBezTo>
                <a:cubicBezTo>
                  <a:pt x="2823999" y="2642994"/>
                  <a:pt x="2633684" y="2831690"/>
                  <a:pt x="2394547" y="2970352"/>
                </a:cubicBezTo>
                <a:cubicBezTo>
                  <a:pt x="2155411" y="3109014"/>
                  <a:pt x="1887695" y="3179829"/>
                  <a:pt x="1591399" y="3182798"/>
                </a:cubicBezTo>
                <a:cubicBezTo>
                  <a:pt x="1295103" y="3179829"/>
                  <a:pt x="1027388" y="3109014"/>
                  <a:pt x="788251" y="2970352"/>
                </a:cubicBezTo>
                <a:cubicBezTo>
                  <a:pt x="549115" y="2831690"/>
                  <a:pt x="358799" y="2642994"/>
                  <a:pt x="217304" y="2404262"/>
                </a:cubicBezTo>
                <a:cubicBezTo>
                  <a:pt x="75808" y="2165531"/>
                  <a:pt x="3374" y="1894576"/>
                  <a:pt x="0" y="1591399"/>
                </a:cubicBezTo>
                <a:cubicBezTo>
                  <a:pt x="3374" y="1288221"/>
                  <a:pt x="75808" y="1017267"/>
                  <a:pt x="217304" y="778536"/>
                </a:cubicBezTo>
                <a:cubicBezTo>
                  <a:pt x="358799" y="539804"/>
                  <a:pt x="549115" y="351108"/>
                  <a:pt x="788251" y="212446"/>
                </a:cubicBezTo>
                <a:cubicBezTo>
                  <a:pt x="1027388" y="73784"/>
                  <a:pt x="1295103" y="2969"/>
                  <a:pt x="1591399" y="0"/>
                </a:cubicBez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3245363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Title Slide">
    <p:bg>
      <p:bgPr>
        <a:solidFill>
          <a:srgbClr val="500886"/>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C81C0896-9566-4129-A5C9-27BD573ECE1E}"/>
              </a:ext>
            </a:extLst>
          </p:cNvPr>
          <p:cNvGrpSpPr/>
          <p:nvPr userDrawn="1"/>
        </p:nvGrpSpPr>
        <p:grpSpPr>
          <a:xfrm>
            <a:off x="10945462" y="441435"/>
            <a:ext cx="559763" cy="4730272"/>
            <a:chOff x="686775" y="441435"/>
            <a:chExt cx="559763" cy="4730272"/>
          </a:xfrm>
        </p:grpSpPr>
        <p:grpSp>
          <p:nvGrpSpPr>
            <p:cNvPr id="36" name="Group 35">
              <a:extLst>
                <a:ext uri="{FF2B5EF4-FFF2-40B4-BE49-F238E27FC236}">
                  <a16:creationId xmlns:a16="http://schemas.microsoft.com/office/drawing/2014/main" id="{DD01D586-FA7B-476B-9B5B-465CD60CF1CF}"/>
                </a:ext>
              </a:extLst>
            </p:cNvPr>
            <p:cNvGrpSpPr/>
            <p:nvPr userDrawn="1"/>
          </p:nvGrpSpPr>
          <p:grpSpPr>
            <a:xfrm>
              <a:off x="686775" y="441435"/>
              <a:ext cx="559763" cy="559763"/>
              <a:chOff x="2418093" y="1979898"/>
              <a:chExt cx="2510100" cy="2510100"/>
            </a:xfrm>
          </p:grpSpPr>
          <p:sp>
            <p:nvSpPr>
              <p:cNvPr id="40" name="Oval 39">
                <a:extLst>
                  <a:ext uri="{FF2B5EF4-FFF2-40B4-BE49-F238E27FC236}">
                    <a16:creationId xmlns:a16="http://schemas.microsoft.com/office/drawing/2014/main" id="{BFD1F2C4-6FF5-4F9E-BC8F-A83022D92D92}"/>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7BDED7-E68F-4A6A-BA2F-6E7E86FA30B5}"/>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5E9E78F-087F-4031-BC09-1701E850DC43}"/>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15B6388-CFD9-471E-A0D7-7E83DFFC9BB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extBox 36">
              <a:extLst>
                <a:ext uri="{FF2B5EF4-FFF2-40B4-BE49-F238E27FC236}">
                  <a16:creationId xmlns:a16="http://schemas.microsoft.com/office/drawing/2014/main" id="{659DA66E-3F63-4528-A5B1-C9FD985F54A2}"/>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38" name="Straight Connector 37">
              <a:extLst>
                <a:ext uri="{FF2B5EF4-FFF2-40B4-BE49-F238E27FC236}">
                  <a16:creationId xmlns:a16="http://schemas.microsoft.com/office/drawing/2014/main" id="{81075130-661A-4068-8547-E108EBD21E33}"/>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108811-A8E8-4FAD-99BF-4018F56A46B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92DAA666-14E3-4BAF-8821-7BA3287A294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B508F1C1-7739-4EDF-BBEC-2692E4E8A4B0}"/>
              </a:ext>
            </a:extLst>
          </p:cNvPr>
          <p:cNvSpPr/>
          <p:nvPr userDrawn="1"/>
        </p:nvSpPr>
        <p:spPr>
          <a:xfrm rot="4209282">
            <a:off x="-312659" y="-1681750"/>
            <a:ext cx="6375595" cy="8050607"/>
          </a:xfrm>
          <a:custGeom>
            <a:avLst/>
            <a:gdLst>
              <a:gd name="connsiteX0" fmla="*/ 0 w 3231351"/>
              <a:gd name="connsiteY0" fmla="*/ 3005667 h 4080299"/>
              <a:gd name="connsiteX1" fmla="*/ 1084792 w 3231351"/>
              <a:gd name="connsiteY1" fmla="*/ 0 h 4080299"/>
              <a:gd name="connsiteX2" fmla="*/ 1100537 w 3231351"/>
              <a:gd name="connsiteY2" fmla="*/ 8018 h 4080299"/>
              <a:gd name="connsiteX3" fmla="*/ 3231351 w 3231351"/>
              <a:gd name="connsiteY3" fmla="*/ 3003329 h 4080299"/>
              <a:gd name="connsiteX4" fmla="*/ 3010274 w 3231351"/>
              <a:gd name="connsiteY4" fmla="*/ 4011189 h 4080299"/>
              <a:gd name="connsiteX5" fmla="*/ 2977516 w 3231351"/>
              <a:gd name="connsiteY5" fmla="*/ 4080299 h 4080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1351" h="4080299">
                <a:moveTo>
                  <a:pt x="0" y="3005667"/>
                </a:moveTo>
                <a:lnTo>
                  <a:pt x="1084792" y="0"/>
                </a:lnTo>
                <a:lnTo>
                  <a:pt x="1100537" y="8018"/>
                </a:lnTo>
                <a:cubicBezTo>
                  <a:pt x="2135416" y="582371"/>
                  <a:pt x="3231351" y="1714068"/>
                  <a:pt x="3231351" y="3003329"/>
                </a:cubicBezTo>
                <a:cubicBezTo>
                  <a:pt x="3231351" y="3354945"/>
                  <a:pt x="3149835" y="3693315"/>
                  <a:pt x="3010274" y="4011189"/>
                </a:cubicBezTo>
                <a:lnTo>
                  <a:pt x="2977516" y="4080299"/>
                </a:lnTo>
                <a:close/>
              </a:path>
            </a:pathLst>
          </a:custGeom>
          <a:solidFill>
            <a:srgbClr val="B812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Picture Placeholder 22">
            <a:extLst>
              <a:ext uri="{FF2B5EF4-FFF2-40B4-BE49-F238E27FC236}">
                <a16:creationId xmlns:a16="http://schemas.microsoft.com/office/drawing/2014/main" id="{0D8BA153-A04B-4587-AD9C-324B933DC876}"/>
              </a:ext>
            </a:extLst>
          </p:cNvPr>
          <p:cNvSpPr>
            <a:spLocks noGrp="1"/>
          </p:cNvSpPr>
          <p:nvPr>
            <p:ph type="pic" sz="quarter" idx="11"/>
          </p:nvPr>
        </p:nvSpPr>
        <p:spPr>
          <a:xfrm>
            <a:off x="1114087" y="877434"/>
            <a:ext cx="2273427" cy="3060382"/>
          </a:xfrm>
          <a:custGeom>
            <a:avLst/>
            <a:gdLst/>
            <a:ahLst/>
            <a:cxnLst/>
            <a:rect l="l" t="t" r="r" b="b"/>
            <a:pathLst>
              <a:path w="2273427" h="3060382">
                <a:moveTo>
                  <a:pt x="0" y="0"/>
                </a:moveTo>
                <a:lnTo>
                  <a:pt x="2273427" y="0"/>
                </a:lnTo>
                <a:lnTo>
                  <a:pt x="2273427" y="673284"/>
                </a:lnTo>
                <a:lnTo>
                  <a:pt x="1486471" y="673284"/>
                </a:lnTo>
                <a:lnTo>
                  <a:pt x="1486471" y="3060382"/>
                </a:lnTo>
                <a:lnTo>
                  <a:pt x="786955" y="3060382"/>
                </a:lnTo>
                <a:lnTo>
                  <a:pt x="786955" y="673284"/>
                </a:lnTo>
                <a:lnTo>
                  <a:pt x="0" y="673284"/>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1631610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7D708BA-5167-4913-8154-F8E2E8D9DF61}"/>
              </a:ext>
            </a:extLst>
          </p:cNvPr>
          <p:cNvSpPr/>
          <p:nvPr userDrawn="1"/>
        </p:nvSpPr>
        <p:spPr>
          <a:xfrm>
            <a:off x="-1" y="-2"/>
            <a:ext cx="12192001" cy="6858000"/>
          </a:xfrm>
          <a:prstGeom prst="rect">
            <a:avLst/>
          </a:prstGeom>
          <a:gradFill>
            <a:gsLst>
              <a:gs pos="0">
                <a:srgbClr val="F658C9">
                  <a:alpha val="9000"/>
                </a:srgbClr>
              </a:gs>
              <a:gs pos="100000">
                <a:srgbClr val="09026A">
                  <a:alpha val="33000"/>
                </a:srgbClr>
              </a:gs>
            </a:gsLst>
            <a:lin ang="21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Oval 36">
            <a:extLst>
              <a:ext uri="{FF2B5EF4-FFF2-40B4-BE49-F238E27FC236}">
                <a16:creationId xmlns:a16="http://schemas.microsoft.com/office/drawing/2014/main" id="{18177755-2F7D-4EA9-BB39-D3B900BE89CF}"/>
              </a:ext>
            </a:extLst>
          </p:cNvPr>
          <p:cNvSpPr/>
          <p:nvPr userDrawn="1"/>
        </p:nvSpPr>
        <p:spPr>
          <a:xfrm>
            <a:off x="3443410" y="792078"/>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6262496" y="6134176"/>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Diamond 38">
            <a:extLst>
              <a:ext uri="{FF2B5EF4-FFF2-40B4-BE49-F238E27FC236}">
                <a16:creationId xmlns:a16="http://schemas.microsoft.com/office/drawing/2014/main" id="{E35345C1-145C-4E6C-BDFE-B97318B0E47D}"/>
              </a:ext>
            </a:extLst>
          </p:cNvPr>
          <p:cNvSpPr/>
          <p:nvPr userDrawn="1"/>
        </p:nvSpPr>
        <p:spPr>
          <a:xfrm flipH="1">
            <a:off x="1025184" y="2771237"/>
            <a:ext cx="194582" cy="194582"/>
          </a:xfrm>
          <a:prstGeom prst="diamond">
            <a:avLst/>
          </a:prstGeom>
          <a:noFill/>
          <a:ln w="25400" cmpd="sng">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9118182" y="1760814"/>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419CEC62-2D48-4104-B22E-A920A3C91BE1}"/>
              </a:ext>
            </a:extLst>
          </p:cNvPr>
          <p:cNvGrpSpPr/>
          <p:nvPr userDrawn="1"/>
        </p:nvGrpSpPr>
        <p:grpSpPr>
          <a:xfrm>
            <a:off x="10945462" y="441435"/>
            <a:ext cx="559763" cy="4730272"/>
            <a:chOff x="686775" y="441435"/>
            <a:chExt cx="559763" cy="4730272"/>
          </a:xfrm>
        </p:grpSpPr>
        <p:grpSp>
          <p:nvGrpSpPr>
            <p:cNvPr id="25" name="Group 24">
              <a:extLst>
                <a:ext uri="{FF2B5EF4-FFF2-40B4-BE49-F238E27FC236}">
                  <a16:creationId xmlns:a16="http://schemas.microsoft.com/office/drawing/2014/main" id="{A2AF6D54-7877-4E31-9B89-A13FBC1DF5F0}"/>
                </a:ext>
              </a:extLst>
            </p:cNvPr>
            <p:cNvGrpSpPr/>
            <p:nvPr userDrawn="1"/>
          </p:nvGrpSpPr>
          <p:grpSpPr>
            <a:xfrm>
              <a:off x="686775" y="441435"/>
              <a:ext cx="559763" cy="559763"/>
              <a:chOff x="2418093" y="1979898"/>
              <a:chExt cx="2510100" cy="2510100"/>
            </a:xfrm>
          </p:grpSpPr>
          <p:sp>
            <p:nvSpPr>
              <p:cNvPr id="30" name="Oval 29">
                <a:extLst>
                  <a:ext uri="{FF2B5EF4-FFF2-40B4-BE49-F238E27FC236}">
                    <a16:creationId xmlns:a16="http://schemas.microsoft.com/office/drawing/2014/main" id="{7CEF4135-27B5-4968-8C30-F5E2A149F58F}"/>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E1A0F29-E312-4249-8B98-65DBBF3ED54D}"/>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36F7DFA-2C91-4821-8B6E-4E973FA436F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24E16FC-F5C5-4DE4-98FC-0342C024E72F}"/>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TextBox 25">
              <a:extLst>
                <a:ext uri="{FF2B5EF4-FFF2-40B4-BE49-F238E27FC236}">
                  <a16:creationId xmlns:a16="http://schemas.microsoft.com/office/drawing/2014/main" id="{7ED673F7-3796-4D55-B4D0-5ABB4FF42E17}"/>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8" name="Straight Connector 27">
              <a:extLst>
                <a:ext uri="{FF2B5EF4-FFF2-40B4-BE49-F238E27FC236}">
                  <a16:creationId xmlns:a16="http://schemas.microsoft.com/office/drawing/2014/main" id="{BAD32420-B3AB-47FE-AAC0-3BC52C13D6BE}"/>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47B652-3315-447F-B0C0-B1C2B6032D4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7246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3983555" y="6082912"/>
            <a:ext cx="202551" cy="202551"/>
          </a:xfrm>
          <a:prstGeom prst="ellips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7275EDF1-4E8C-4102-9709-5479C915DBAE}"/>
              </a:ext>
            </a:extLst>
          </p:cNvPr>
          <p:cNvSpPr/>
          <p:nvPr userDrawn="1"/>
        </p:nvSpPr>
        <p:spPr>
          <a:xfrm rot="9000000">
            <a:off x="9790117" y="740900"/>
            <a:ext cx="168200" cy="168200"/>
          </a:xfrm>
          <a:prstGeom prst="triangl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7047996" y="4961197"/>
            <a:ext cx="119766" cy="119766"/>
          </a:xfrm>
          <a:prstGeom prst="plus">
            <a:avLst/>
          </a:prstGeom>
          <a:noFill/>
          <a:ln w="25400">
            <a:solidFill>
              <a:srgbClr val="EFB2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9B6D02EA-520C-4ABA-944E-F1EFFE10CA83}"/>
              </a:ext>
            </a:extLst>
          </p:cNvPr>
          <p:cNvSpPr/>
          <p:nvPr userDrawn="1"/>
        </p:nvSpPr>
        <p:spPr>
          <a:xfrm flipH="1">
            <a:off x="9173835" y="2297599"/>
            <a:ext cx="168750" cy="168750"/>
          </a:xfrm>
          <a:prstGeom prst="ellipse">
            <a:avLst/>
          </a:prstGeom>
          <a:noFill/>
          <a:ln w="25400" cmpd="sng">
            <a:solidFill>
              <a:srgbClr val="FCD46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6096000" y="1208901"/>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311035" y="1160201"/>
            <a:ext cx="248199" cy="207551"/>
          </a:xfrm>
          <a:prstGeom prst="triangle">
            <a:avLst/>
          </a:prstGeom>
          <a:noFill/>
          <a:ln w="25400" cmpd="sng">
            <a:solidFill>
              <a:srgbClr val="FCD46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ross 33">
            <a:extLst>
              <a:ext uri="{FF2B5EF4-FFF2-40B4-BE49-F238E27FC236}">
                <a16:creationId xmlns:a16="http://schemas.microsoft.com/office/drawing/2014/main" id="{69A2717F-DF41-4F06-BA4B-B8CC4F635D15}"/>
              </a:ext>
            </a:extLst>
          </p:cNvPr>
          <p:cNvSpPr/>
          <p:nvPr userDrawn="1"/>
        </p:nvSpPr>
        <p:spPr>
          <a:xfrm rot="13201660">
            <a:off x="1502589" y="4346078"/>
            <a:ext cx="329941" cy="329941"/>
          </a:xfrm>
          <a:prstGeom prst="plus">
            <a:avLst/>
          </a:prstGeom>
          <a:noFill/>
          <a:ln w="25400">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ED9AC5F5-6627-458A-8640-4F6A0704049C}"/>
              </a:ext>
            </a:extLst>
          </p:cNvPr>
          <p:cNvSpPr/>
          <p:nvPr userDrawn="1"/>
        </p:nvSpPr>
        <p:spPr>
          <a:xfrm rot="21443439">
            <a:off x="9611469" y="5569414"/>
            <a:ext cx="144791" cy="98299"/>
          </a:xfrm>
          <a:prstGeom prst="triangl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E9E33A13-DBDB-4375-B9D0-51D51D50D736}"/>
              </a:ext>
            </a:extLst>
          </p:cNvPr>
          <p:cNvSpPr/>
          <p:nvPr userDrawn="1"/>
        </p:nvSpPr>
        <p:spPr>
          <a:xfrm>
            <a:off x="0" y="5494022"/>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F658C9">
                  <a:alpha val="36000"/>
                </a:srgbClr>
              </a:gs>
              <a:gs pos="100000">
                <a:srgbClr val="041C8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A7A5B14-DBEB-4246-ACD8-EB804428A2F5}"/>
              </a:ext>
            </a:extLst>
          </p:cNvPr>
          <p:cNvSpPr/>
          <p:nvPr userDrawn="1"/>
        </p:nvSpPr>
        <p:spPr>
          <a:xfrm flipH="1" flipV="1">
            <a:off x="0" y="0"/>
            <a:ext cx="12192000" cy="1493970"/>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F658C9">
                  <a:alpha val="22000"/>
                </a:srgbClr>
              </a:gs>
              <a:gs pos="100000">
                <a:srgbClr val="041C8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95899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5223395" y="714174"/>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6237533" y="6042502"/>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1526759" y="6065357"/>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4550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3443410" y="792078"/>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8234171" y="6057976"/>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Diamond 38">
            <a:extLst>
              <a:ext uri="{FF2B5EF4-FFF2-40B4-BE49-F238E27FC236}">
                <a16:creationId xmlns:a16="http://schemas.microsoft.com/office/drawing/2014/main" id="{E35345C1-145C-4E6C-BDFE-B97318B0E47D}"/>
              </a:ext>
            </a:extLst>
          </p:cNvPr>
          <p:cNvSpPr/>
          <p:nvPr userDrawn="1"/>
        </p:nvSpPr>
        <p:spPr>
          <a:xfrm flipH="1">
            <a:off x="10950234" y="694787"/>
            <a:ext cx="194582" cy="194582"/>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2155408" y="5027888"/>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icture Placeholder 9">
            <a:extLst>
              <a:ext uri="{FF2B5EF4-FFF2-40B4-BE49-F238E27FC236}">
                <a16:creationId xmlns:a16="http://schemas.microsoft.com/office/drawing/2014/main" id="{04681636-2F12-4B2C-8485-5C52EAA39EFC}"/>
              </a:ext>
            </a:extLst>
          </p:cNvPr>
          <p:cNvSpPr>
            <a:spLocks noGrp="1"/>
          </p:cNvSpPr>
          <p:nvPr>
            <p:ph type="pic" sz="quarter" idx="10"/>
          </p:nvPr>
        </p:nvSpPr>
        <p:spPr>
          <a:xfrm>
            <a:off x="7288992" y="1387195"/>
            <a:ext cx="3573463" cy="3761182"/>
          </a:xfrm>
          <a:prstGeom prst="rect">
            <a:avLst/>
          </a:prstGeom>
          <a:pattFill prst="pct5">
            <a:fgClr>
              <a:schemeClr val="accent1"/>
            </a:fgClr>
            <a:bgClr>
              <a:schemeClr val="bg1"/>
            </a:bgClr>
          </a:pattFill>
        </p:spPr>
        <p:txBody>
          <a:bodyPr/>
          <a:lstStyle>
            <a:lvl1pPr>
              <a:defRPr sz="1400"/>
            </a:lvl1pPr>
          </a:lstStyle>
          <a:p>
            <a:endParaRPr lang="en-US"/>
          </a:p>
        </p:txBody>
      </p:sp>
    </p:spTree>
    <p:extLst>
      <p:ext uri="{BB962C8B-B14F-4D97-AF65-F5344CB8AC3E}">
        <p14:creationId xmlns:p14="http://schemas.microsoft.com/office/powerpoint/2010/main" val="358741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5486431" y="6082910"/>
            <a:ext cx="202551" cy="202551"/>
          </a:xfrm>
          <a:prstGeom prst="ellipse">
            <a:avLst/>
          </a:prstGeom>
          <a:noFill/>
          <a:ln w="25400">
            <a:solidFill>
              <a:srgbClr val="92D05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Cross 33">
            <a:extLst>
              <a:ext uri="{FF2B5EF4-FFF2-40B4-BE49-F238E27FC236}">
                <a16:creationId xmlns:a16="http://schemas.microsoft.com/office/drawing/2014/main" id="{69A2717F-DF41-4F06-BA4B-B8CC4F635D15}"/>
              </a:ext>
            </a:extLst>
          </p:cNvPr>
          <p:cNvSpPr/>
          <p:nvPr userDrawn="1"/>
        </p:nvSpPr>
        <p:spPr>
          <a:xfrm rot="13201660">
            <a:off x="974092" y="4871610"/>
            <a:ext cx="142433" cy="142433"/>
          </a:xfrm>
          <a:prstGeom prst="plus">
            <a:avLst/>
          </a:prstGeom>
          <a:noFill/>
          <a:ln w="25400">
            <a:solidFill>
              <a:srgbClr val="F658C9">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ED9AC5F5-6627-458A-8640-4F6A0704049C}"/>
              </a:ext>
            </a:extLst>
          </p:cNvPr>
          <p:cNvSpPr/>
          <p:nvPr userDrawn="1"/>
        </p:nvSpPr>
        <p:spPr>
          <a:xfrm rot="21443439">
            <a:off x="10752205" y="4698098"/>
            <a:ext cx="144791" cy="98299"/>
          </a:xfrm>
          <a:prstGeom prst="triangle">
            <a:avLst/>
          </a:prstGeom>
          <a:noFill/>
          <a:ln w="25400">
            <a:solidFill>
              <a:srgbClr val="FCD462">
                <a:alpha val="82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Picture Placeholder 9">
            <a:extLst>
              <a:ext uri="{FF2B5EF4-FFF2-40B4-BE49-F238E27FC236}">
                <a16:creationId xmlns:a16="http://schemas.microsoft.com/office/drawing/2014/main" id="{0E4D3279-EC79-4B23-86E0-7AE301BFFE05}"/>
              </a:ext>
            </a:extLst>
          </p:cNvPr>
          <p:cNvSpPr>
            <a:spLocks noGrp="1"/>
          </p:cNvSpPr>
          <p:nvPr>
            <p:ph type="pic" sz="quarter" idx="10"/>
          </p:nvPr>
        </p:nvSpPr>
        <p:spPr>
          <a:xfrm>
            <a:off x="0" y="-8175"/>
            <a:ext cx="12258392" cy="3437175"/>
          </a:xfrm>
          <a:prstGeom prst="rect">
            <a:avLst/>
          </a:prstGeom>
          <a:pattFill prst="pct5">
            <a:fgClr>
              <a:schemeClr val="accent1"/>
            </a:fgClr>
            <a:bgClr>
              <a:schemeClr val="bg1"/>
            </a:bgClr>
          </a:pattFill>
        </p:spPr>
        <p:txBody>
          <a:bodyPr/>
          <a:lstStyle>
            <a:lvl1pPr>
              <a:defRPr sz="1400"/>
            </a:lvl1pPr>
          </a:lstStyle>
          <a:p>
            <a:endParaRPr lang="en-US"/>
          </a:p>
        </p:txBody>
      </p:sp>
      <p:sp>
        <p:nvSpPr>
          <p:cNvPr id="18" name="Freeform: Shape 17">
            <a:extLst>
              <a:ext uri="{FF2B5EF4-FFF2-40B4-BE49-F238E27FC236}">
                <a16:creationId xmlns:a16="http://schemas.microsoft.com/office/drawing/2014/main" id="{A980F0C0-88F3-4A6A-BE40-8EF24D751BE9}"/>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8990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gradFill>
            <a:gsLst>
              <a:gs pos="0">
                <a:srgbClr val="09026A">
                  <a:alpha val="0"/>
                </a:srgbClr>
              </a:gs>
              <a:gs pos="100000">
                <a:srgbClr val="3F0480"/>
              </a:gs>
            </a:gsLst>
            <a:lin ang="15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3443410" y="792078"/>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8234171" y="6057976"/>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Diamond 38">
            <a:extLst>
              <a:ext uri="{FF2B5EF4-FFF2-40B4-BE49-F238E27FC236}">
                <a16:creationId xmlns:a16="http://schemas.microsoft.com/office/drawing/2014/main" id="{E35345C1-145C-4E6C-BDFE-B97318B0E47D}"/>
              </a:ext>
            </a:extLst>
          </p:cNvPr>
          <p:cNvSpPr/>
          <p:nvPr userDrawn="1"/>
        </p:nvSpPr>
        <p:spPr>
          <a:xfrm flipH="1">
            <a:off x="10950234" y="694787"/>
            <a:ext cx="194582" cy="194582"/>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2155408" y="5027888"/>
            <a:ext cx="113565" cy="94966"/>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Picture Placeholder 26">
            <a:extLst>
              <a:ext uri="{FF2B5EF4-FFF2-40B4-BE49-F238E27FC236}">
                <a16:creationId xmlns:a16="http://schemas.microsoft.com/office/drawing/2014/main" id="{D91E87F2-E0F8-42C3-9521-A2EBE634DD90}"/>
              </a:ext>
            </a:extLst>
          </p:cNvPr>
          <p:cNvSpPr>
            <a:spLocks noGrp="1"/>
          </p:cNvSpPr>
          <p:nvPr>
            <p:ph type="pic" sz="quarter" idx="11"/>
          </p:nvPr>
        </p:nvSpPr>
        <p:spPr>
          <a:xfrm>
            <a:off x="6710216" y="1117447"/>
            <a:ext cx="3921935" cy="4563974"/>
          </a:xfrm>
          <a:custGeom>
            <a:avLst/>
            <a:gdLst>
              <a:gd name="connsiteX0" fmla="*/ 0 w 3921935"/>
              <a:gd name="connsiteY0" fmla="*/ 802792 h 4563974"/>
              <a:gd name="connsiteX1" fmla="*/ 1899524 w 3921935"/>
              <a:gd name="connsiteY1" fmla="*/ 802792 h 4563974"/>
              <a:gd name="connsiteX2" fmla="*/ 1899524 w 3921935"/>
              <a:gd name="connsiteY2" fmla="*/ 4563974 h 4563974"/>
              <a:gd name="connsiteX3" fmla="*/ 0 w 3921935"/>
              <a:gd name="connsiteY3" fmla="*/ 4563974 h 4563974"/>
              <a:gd name="connsiteX4" fmla="*/ 2022411 w 3921935"/>
              <a:gd name="connsiteY4" fmla="*/ 0 h 4563974"/>
              <a:gd name="connsiteX5" fmla="*/ 3921935 w 3921935"/>
              <a:gd name="connsiteY5" fmla="*/ 0 h 4563974"/>
              <a:gd name="connsiteX6" fmla="*/ 3921935 w 3921935"/>
              <a:gd name="connsiteY6" fmla="*/ 3761182 h 4563974"/>
              <a:gd name="connsiteX7" fmla="*/ 2022411 w 3921935"/>
              <a:gd name="connsiteY7" fmla="*/ 3761182 h 456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1935" h="4563974">
                <a:moveTo>
                  <a:pt x="0" y="802792"/>
                </a:moveTo>
                <a:lnTo>
                  <a:pt x="1899524" y="802792"/>
                </a:lnTo>
                <a:lnTo>
                  <a:pt x="1899524" y="4563974"/>
                </a:lnTo>
                <a:lnTo>
                  <a:pt x="0" y="4563974"/>
                </a:lnTo>
                <a:close/>
                <a:moveTo>
                  <a:pt x="2022411" y="0"/>
                </a:moveTo>
                <a:lnTo>
                  <a:pt x="3921935" y="0"/>
                </a:lnTo>
                <a:lnTo>
                  <a:pt x="3921935" y="3761182"/>
                </a:lnTo>
                <a:lnTo>
                  <a:pt x="2022411" y="3761182"/>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49242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3DAA7119-AD5A-4CDF-ADC4-AE4966E37C74}"/>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ross 29">
            <a:extLst>
              <a:ext uri="{FF2B5EF4-FFF2-40B4-BE49-F238E27FC236}">
                <a16:creationId xmlns:a16="http://schemas.microsoft.com/office/drawing/2014/main" id="{045A19A4-9231-4566-99F5-9024F19C1BFE}"/>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Diamond 31">
            <a:extLst>
              <a:ext uri="{FF2B5EF4-FFF2-40B4-BE49-F238E27FC236}">
                <a16:creationId xmlns:a16="http://schemas.microsoft.com/office/drawing/2014/main" id="{CFE84426-A00B-4386-9C8C-31E32353848A}"/>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747A5B25-20C5-4228-B59F-5F3E8A792D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C81C0896-9566-4129-A5C9-27BD573ECE1E}"/>
              </a:ext>
            </a:extLst>
          </p:cNvPr>
          <p:cNvGrpSpPr/>
          <p:nvPr userDrawn="1"/>
        </p:nvGrpSpPr>
        <p:grpSpPr>
          <a:xfrm>
            <a:off x="10945462" y="441435"/>
            <a:ext cx="559763" cy="4730272"/>
            <a:chOff x="686775" y="441435"/>
            <a:chExt cx="559763" cy="4730272"/>
          </a:xfrm>
        </p:grpSpPr>
        <p:grpSp>
          <p:nvGrpSpPr>
            <p:cNvPr id="36" name="Group 35">
              <a:extLst>
                <a:ext uri="{FF2B5EF4-FFF2-40B4-BE49-F238E27FC236}">
                  <a16:creationId xmlns:a16="http://schemas.microsoft.com/office/drawing/2014/main" id="{DD01D586-FA7B-476B-9B5B-465CD60CF1CF}"/>
                </a:ext>
              </a:extLst>
            </p:cNvPr>
            <p:cNvGrpSpPr/>
            <p:nvPr userDrawn="1"/>
          </p:nvGrpSpPr>
          <p:grpSpPr>
            <a:xfrm>
              <a:off x="686775" y="441435"/>
              <a:ext cx="559763" cy="559763"/>
              <a:chOff x="2418093" y="1979898"/>
              <a:chExt cx="2510100" cy="2510100"/>
            </a:xfrm>
          </p:grpSpPr>
          <p:sp>
            <p:nvSpPr>
              <p:cNvPr id="40" name="Oval 39">
                <a:extLst>
                  <a:ext uri="{FF2B5EF4-FFF2-40B4-BE49-F238E27FC236}">
                    <a16:creationId xmlns:a16="http://schemas.microsoft.com/office/drawing/2014/main" id="{BFD1F2C4-6FF5-4F9E-BC8F-A83022D92D92}"/>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7BDED7-E68F-4A6A-BA2F-6E7E86FA30B5}"/>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5E9E78F-087F-4031-BC09-1701E850DC43}"/>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15B6388-CFD9-471E-A0D7-7E83DFFC9BB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TextBox 36">
              <a:extLst>
                <a:ext uri="{FF2B5EF4-FFF2-40B4-BE49-F238E27FC236}">
                  <a16:creationId xmlns:a16="http://schemas.microsoft.com/office/drawing/2014/main" id="{659DA66E-3F63-4528-A5B1-C9FD985F54A2}"/>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38" name="Straight Connector 37">
              <a:extLst>
                <a:ext uri="{FF2B5EF4-FFF2-40B4-BE49-F238E27FC236}">
                  <a16:creationId xmlns:a16="http://schemas.microsoft.com/office/drawing/2014/main" id="{81075130-661A-4068-8547-E108EBD21E33}"/>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108811-A8E8-4FAD-99BF-4018F56A46B3}"/>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92DAA666-14E3-4BAF-8821-7BA3287A294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Picture Placeholder 22">
            <a:extLst>
              <a:ext uri="{FF2B5EF4-FFF2-40B4-BE49-F238E27FC236}">
                <a16:creationId xmlns:a16="http://schemas.microsoft.com/office/drawing/2014/main" id="{C5E2773F-2082-4EEE-8F70-3695D3B9BDAA}"/>
              </a:ext>
            </a:extLst>
          </p:cNvPr>
          <p:cNvSpPr>
            <a:spLocks noGrp="1"/>
          </p:cNvSpPr>
          <p:nvPr>
            <p:ph type="pic" sz="quarter" idx="10"/>
          </p:nvPr>
        </p:nvSpPr>
        <p:spPr>
          <a:xfrm>
            <a:off x="1546570" y="1410525"/>
            <a:ext cx="3263796" cy="3761182"/>
          </a:xfrm>
          <a:custGeom>
            <a:avLst/>
            <a:gdLst>
              <a:gd name="connsiteX0" fmla="*/ 1241934 w 3263796"/>
              <a:gd name="connsiteY0" fmla="*/ 0 h 3761182"/>
              <a:gd name="connsiteX1" fmla="*/ 3263796 w 3263796"/>
              <a:gd name="connsiteY1" fmla="*/ 0 h 3761182"/>
              <a:gd name="connsiteX2" fmla="*/ 3263796 w 3263796"/>
              <a:gd name="connsiteY2" fmla="*/ 3761182 h 3761182"/>
              <a:gd name="connsiteX3" fmla="*/ 1241934 w 3263796"/>
              <a:gd name="connsiteY3" fmla="*/ 3761182 h 3761182"/>
              <a:gd name="connsiteX4" fmla="*/ 0 w 3263796"/>
              <a:gd name="connsiteY4" fmla="*/ 0 h 3761182"/>
              <a:gd name="connsiteX5" fmla="*/ 1133766 w 3263796"/>
              <a:gd name="connsiteY5" fmla="*/ 0 h 3761182"/>
              <a:gd name="connsiteX6" fmla="*/ 1133766 w 3263796"/>
              <a:gd name="connsiteY6" fmla="*/ 3761182 h 3761182"/>
              <a:gd name="connsiteX7" fmla="*/ 0 w 3263796"/>
              <a:gd name="connsiteY7" fmla="*/ 3761182 h 37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3796" h="3761182">
                <a:moveTo>
                  <a:pt x="1241934" y="0"/>
                </a:moveTo>
                <a:lnTo>
                  <a:pt x="3263796" y="0"/>
                </a:lnTo>
                <a:lnTo>
                  <a:pt x="3263796" y="3761182"/>
                </a:lnTo>
                <a:lnTo>
                  <a:pt x="1241934" y="3761182"/>
                </a:lnTo>
                <a:close/>
                <a:moveTo>
                  <a:pt x="0" y="0"/>
                </a:moveTo>
                <a:lnTo>
                  <a:pt x="1133766" y="0"/>
                </a:lnTo>
                <a:lnTo>
                  <a:pt x="1133766" y="3761182"/>
                </a:lnTo>
                <a:lnTo>
                  <a:pt x="0" y="3761182"/>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344698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47EBC3-7AAF-4969-A636-BDB63EF39AEE}"/>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7D708BA-5167-4913-8154-F8E2E8D9DF61}"/>
              </a:ext>
            </a:extLst>
          </p:cNvPr>
          <p:cNvSpPr/>
          <p:nvPr userDrawn="1"/>
        </p:nvSpPr>
        <p:spPr>
          <a:xfrm>
            <a:off x="0" y="1293704"/>
            <a:ext cx="6461020" cy="556429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6A1AF64-DED0-4DFA-A149-B23391D9B15C}"/>
              </a:ext>
            </a:extLst>
          </p:cNvPr>
          <p:cNvSpPr/>
          <p:nvPr userDrawn="1"/>
        </p:nvSpPr>
        <p:spPr>
          <a:xfrm rot="10800000">
            <a:off x="6867330" y="-1"/>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solidFill>
            <a:srgbClr val="09026A">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2360451-9F2D-4E2A-99C4-B15AAE481FC0}"/>
              </a:ext>
            </a:extLst>
          </p:cNvPr>
          <p:cNvSpPr/>
          <p:nvPr userDrawn="1"/>
        </p:nvSpPr>
        <p:spPr>
          <a:xfrm>
            <a:off x="-1" y="5502198"/>
            <a:ext cx="12192000"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C2F0960-3108-4421-9E13-A22F8328BA00}"/>
              </a:ext>
            </a:extLst>
          </p:cNvPr>
          <p:cNvGrpSpPr/>
          <p:nvPr userDrawn="1"/>
        </p:nvGrpSpPr>
        <p:grpSpPr>
          <a:xfrm>
            <a:off x="686775" y="441435"/>
            <a:ext cx="559763" cy="4730272"/>
            <a:chOff x="686775" y="441435"/>
            <a:chExt cx="559763" cy="4730272"/>
          </a:xfrm>
        </p:grpSpPr>
        <p:grpSp>
          <p:nvGrpSpPr>
            <p:cNvPr id="16" name="Group 15">
              <a:extLst>
                <a:ext uri="{FF2B5EF4-FFF2-40B4-BE49-F238E27FC236}">
                  <a16:creationId xmlns:a16="http://schemas.microsoft.com/office/drawing/2014/main" id="{74C39A04-7234-4975-8289-C1FCB5E13480}"/>
                </a:ext>
              </a:extLst>
            </p:cNvPr>
            <p:cNvGrpSpPr/>
            <p:nvPr userDrawn="1"/>
          </p:nvGrpSpPr>
          <p:grpSpPr>
            <a:xfrm>
              <a:off x="686775" y="441435"/>
              <a:ext cx="559763" cy="559763"/>
              <a:chOff x="2418093" y="1979898"/>
              <a:chExt cx="2510100" cy="2510100"/>
            </a:xfrm>
          </p:grpSpPr>
          <p:sp>
            <p:nvSpPr>
              <p:cNvPr id="17" name="Oval 16">
                <a:extLst>
                  <a:ext uri="{FF2B5EF4-FFF2-40B4-BE49-F238E27FC236}">
                    <a16:creationId xmlns:a16="http://schemas.microsoft.com/office/drawing/2014/main" id="{70EEC764-19D2-42F8-B753-90CCB1EA8577}"/>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004D73E-943A-4548-8AF0-AE17D3032286}"/>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1097B14-1E2C-48D1-93F9-7FA94ABDF7B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1264C07-5B3F-4D85-8910-ED31A38CAEC6}"/>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4911B590-8D83-441F-8FDD-5DCCF083A2F5}"/>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22" name="Straight Connector 21">
              <a:extLst>
                <a:ext uri="{FF2B5EF4-FFF2-40B4-BE49-F238E27FC236}">
                  <a16:creationId xmlns:a16="http://schemas.microsoft.com/office/drawing/2014/main" id="{724FD71F-407F-4278-B6A0-A35779451897}"/>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426AB8-4DD7-43F2-A764-B565A2C80F40}"/>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18177755-2F7D-4EA9-BB39-D3B900BE89CF}"/>
              </a:ext>
            </a:extLst>
          </p:cNvPr>
          <p:cNvSpPr/>
          <p:nvPr userDrawn="1"/>
        </p:nvSpPr>
        <p:spPr>
          <a:xfrm>
            <a:off x="3443410" y="792078"/>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ross 37">
            <a:extLst>
              <a:ext uri="{FF2B5EF4-FFF2-40B4-BE49-F238E27FC236}">
                <a16:creationId xmlns:a16="http://schemas.microsoft.com/office/drawing/2014/main" id="{3FEF3B2E-0306-483E-94D7-596727B7FB1F}"/>
              </a:ext>
            </a:extLst>
          </p:cNvPr>
          <p:cNvSpPr/>
          <p:nvPr userDrawn="1"/>
        </p:nvSpPr>
        <p:spPr>
          <a:xfrm rot="9000000">
            <a:off x="8234171" y="6057976"/>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Diamond 38">
            <a:extLst>
              <a:ext uri="{FF2B5EF4-FFF2-40B4-BE49-F238E27FC236}">
                <a16:creationId xmlns:a16="http://schemas.microsoft.com/office/drawing/2014/main" id="{E35345C1-145C-4E6C-BDFE-B97318B0E47D}"/>
              </a:ext>
            </a:extLst>
          </p:cNvPr>
          <p:cNvSpPr/>
          <p:nvPr userDrawn="1"/>
        </p:nvSpPr>
        <p:spPr>
          <a:xfrm flipH="1">
            <a:off x="10950234" y="694787"/>
            <a:ext cx="194582" cy="194582"/>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8D998BF2-0570-4D51-8F22-508DDDCBBC97}"/>
              </a:ext>
            </a:extLst>
          </p:cNvPr>
          <p:cNvSpPr/>
          <p:nvPr userDrawn="1"/>
        </p:nvSpPr>
        <p:spPr>
          <a:xfrm rot="14732583" flipH="1">
            <a:off x="1813664" y="5312023"/>
            <a:ext cx="113565" cy="94966"/>
          </a:xfrm>
          <a:prstGeom prst="triangle">
            <a:avLst/>
          </a:prstGeom>
          <a:noFill/>
          <a:ln w="25400" cmpd="sng">
            <a:solidFill>
              <a:srgbClr val="F658C9">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Picture Placeholder 29">
            <a:extLst>
              <a:ext uri="{FF2B5EF4-FFF2-40B4-BE49-F238E27FC236}">
                <a16:creationId xmlns:a16="http://schemas.microsoft.com/office/drawing/2014/main" id="{80DB342F-4989-4FC6-9AC7-66FE7E06058F}"/>
              </a:ext>
            </a:extLst>
          </p:cNvPr>
          <p:cNvSpPr>
            <a:spLocks noGrp="1"/>
          </p:cNvSpPr>
          <p:nvPr>
            <p:ph type="pic" sz="quarter" idx="12"/>
          </p:nvPr>
        </p:nvSpPr>
        <p:spPr>
          <a:xfrm>
            <a:off x="6741338" y="1459502"/>
            <a:ext cx="3932935" cy="3818445"/>
          </a:xfrm>
          <a:custGeom>
            <a:avLst/>
            <a:gdLst>
              <a:gd name="connsiteX0" fmla="*/ 1270464 w 4587237"/>
              <a:gd name="connsiteY0" fmla="*/ 2424823 h 3818445"/>
              <a:gd name="connsiteX1" fmla="*/ 4587237 w 4587237"/>
              <a:gd name="connsiteY1" fmla="*/ 2424823 h 3818445"/>
              <a:gd name="connsiteX2" fmla="*/ 4587237 w 4587237"/>
              <a:gd name="connsiteY2" fmla="*/ 3818444 h 3818445"/>
              <a:gd name="connsiteX3" fmla="*/ 1270464 w 4587237"/>
              <a:gd name="connsiteY3" fmla="*/ 3818444 h 3818445"/>
              <a:gd name="connsiteX4" fmla="*/ 0 w 4587237"/>
              <a:gd name="connsiteY4" fmla="*/ 1 h 3818445"/>
              <a:gd name="connsiteX5" fmla="*/ 1163884 w 4587237"/>
              <a:gd name="connsiteY5" fmla="*/ 1 h 3818445"/>
              <a:gd name="connsiteX6" fmla="*/ 1163884 w 4587237"/>
              <a:gd name="connsiteY6" fmla="*/ 3818445 h 3818445"/>
              <a:gd name="connsiteX7" fmla="*/ 0 w 4587237"/>
              <a:gd name="connsiteY7" fmla="*/ 3818445 h 3818445"/>
              <a:gd name="connsiteX8" fmla="*/ 1270464 w 4587237"/>
              <a:gd name="connsiteY8" fmla="*/ 0 h 3818445"/>
              <a:gd name="connsiteX9" fmla="*/ 4587237 w 4587237"/>
              <a:gd name="connsiteY9" fmla="*/ 0 h 3818445"/>
              <a:gd name="connsiteX10" fmla="*/ 4587237 w 4587237"/>
              <a:gd name="connsiteY10" fmla="*/ 2290618 h 3818445"/>
              <a:gd name="connsiteX11" fmla="*/ 1270464 w 4587237"/>
              <a:gd name="connsiteY11" fmla="*/ 2290618 h 381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7237" h="3818445">
                <a:moveTo>
                  <a:pt x="1270464" y="2424823"/>
                </a:moveTo>
                <a:lnTo>
                  <a:pt x="4587237" y="2424823"/>
                </a:lnTo>
                <a:lnTo>
                  <a:pt x="4587237" y="3818444"/>
                </a:lnTo>
                <a:lnTo>
                  <a:pt x="1270464" y="3818444"/>
                </a:lnTo>
                <a:close/>
                <a:moveTo>
                  <a:pt x="0" y="1"/>
                </a:moveTo>
                <a:lnTo>
                  <a:pt x="1163884" y="1"/>
                </a:lnTo>
                <a:lnTo>
                  <a:pt x="1163884" y="3818445"/>
                </a:lnTo>
                <a:lnTo>
                  <a:pt x="0" y="3818445"/>
                </a:lnTo>
                <a:close/>
                <a:moveTo>
                  <a:pt x="1270464" y="0"/>
                </a:moveTo>
                <a:lnTo>
                  <a:pt x="4587237" y="0"/>
                </a:lnTo>
                <a:lnTo>
                  <a:pt x="4587237" y="2290618"/>
                </a:lnTo>
                <a:lnTo>
                  <a:pt x="1270464" y="2290618"/>
                </a:lnTo>
                <a:close/>
              </a:path>
            </a:pathLst>
          </a:custGeom>
          <a:pattFill prst="pct5">
            <a:fgClr>
              <a:schemeClr val="accent1"/>
            </a:fgClr>
            <a:bgClr>
              <a:schemeClr val="bg1"/>
            </a:bgClr>
          </a:pattFill>
        </p:spPr>
        <p:txBody>
          <a:bodyPr wrap="square">
            <a:noAutofit/>
          </a:bodyPr>
          <a:lstStyle>
            <a:lvl1pPr>
              <a:defRPr sz="1400"/>
            </a:lvl1pPr>
          </a:lstStyle>
          <a:p>
            <a:endParaRPr lang="en-US"/>
          </a:p>
        </p:txBody>
      </p:sp>
    </p:spTree>
    <p:extLst>
      <p:ext uri="{BB962C8B-B14F-4D97-AF65-F5344CB8AC3E}">
        <p14:creationId xmlns:p14="http://schemas.microsoft.com/office/powerpoint/2010/main" val="171829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7EAAB7-66A2-1C6D-77C5-5DC27B8B2BAC}"/>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7469729A-C24C-AB42-C83C-C63071B6B83F}"/>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AF2A8162-CDB9-C98A-263D-6669BFA5F40B}"/>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Oval 9">
            <a:extLst>
              <a:ext uri="{FF2B5EF4-FFF2-40B4-BE49-F238E27FC236}">
                <a16:creationId xmlns:a16="http://schemas.microsoft.com/office/drawing/2014/main" id="{9C8945B8-E051-5CA0-E1EC-89A25416A4EA}"/>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ross 10">
            <a:extLst>
              <a:ext uri="{FF2B5EF4-FFF2-40B4-BE49-F238E27FC236}">
                <a16:creationId xmlns:a16="http://schemas.microsoft.com/office/drawing/2014/main" id="{96DB6C9C-74C2-5509-43A8-C78D07AC086F}"/>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Diamond 12">
            <a:extLst>
              <a:ext uri="{FF2B5EF4-FFF2-40B4-BE49-F238E27FC236}">
                <a16:creationId xmlns:a16="http://schemas.microsoft.com/office/drawing/2014/main" id="{CA02A381-CDDA-F432-BE35-D198492BC824}"/>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3">
            <a:extLst>
              <a:ext uri="{FF2B5EF4-FFF2-40B4-BE49-F238E27FC236}">
                <a16:creationId xmlns:a16="http://schemas.microsoft.com/office/drawing/2014/main" id="{8F0DB8CB-C33B-04E0-6599-306893E24F8C}"/>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609EE6DC-5FA5-6BA9-5775-648BB2966927}"/>
              </a:ext>
            </a:extLst>
          </p:cNvPr>
          <p:cNvGrpSpPr/>
          <p:nvPr userDrawn="1"/>
        </p:nvGrpSpPr>
        <p:grpSpPr>
          <a:xfrm>
            <a:off x="10945462" y="441435"/>
            <a:ext cx="559763" cy="4730272"/>
            <a:chOff x="686775" y="441435"/>
            <a:chExt cx="559763" cy="4730272"/>
          </a:xfrm>
        </p:grpSpPr>
        <p:grpSp>
          <p:nvGrpSpPr>
            <p:cNvPr id="16" name="Group 15">
              <a:extLst>
                <a:ext uri="{FF2B5EF4-FFF2-40B4-BE49-F238E27FC236}">
                  <a16:creationId xmlns:a16="http://schemas.microsoft.com/office/drawing/2014/main" id="{7AB22240-69CA-F26E-E741-427565D20F32}"/>
                </a:ext>
              </a:extLst>
            </p:cNvPr>
            <p:cNvGrpSpPr/>
            <p:nvPr userDrawn="1"/>
          </p:nvGrpSpPr>
          <p:grpSpPr>
            <a:xfrm>
              <a:off x="686775" y="441435"/>
              <a:ext cx="559763" cy="559763"/>
              <a:chOff x="2418093" y="1979898"/>
              <a:chExt cx="2510100" cy="2510100"/>
            </a:xfrm>
          </p:grpSpPr>
          <p:sp>
            <p:nvSpPr>
              <p:cNvPr id="20" name="Oval 19">
                <a:extLst>
                  <a:ext uri="{FF2B5EF4-FFF2-40B4-BE49-F238E27FC236}">
                    <a16:creationId xmlns:a16="http://schemas.microsoft.com/office/drawing/2014/main" id="{F8304647-84BB-69D8-2526-033E24435B40}"/>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62A33C6-F8F2-5952-C3B6-5C55A9ED7C31}"/>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0F151C9-A046-3EE3-3193-F29114F383BD}"/>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5207560-1C0D-6BA9-73F0-F22C75DC5C05}"/>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TextBox 16">
              <a:extLst>
                <a:ext uri="{FF2B5EF4-FFF2-40B4-BE49-F238E27FC236}">
                  <a16:creationId xmlns:a16="http://schemas.microsoft.com/office/drawing/2014/main" id="{6034A39F-A144-DB1C-8325-EB3D1D1FE7B4}"/>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18" name="Straight Connector 17">
              <a:extLst>
                <a:ext uri="{FF2B5EF4-FFF2-40B4-BE49-F238E27FC236}">
                  <a16:creationId xmlns:a16="http://schemas.microsoft.com/office/drawing/2014/main" id="{EF1384BA-9193-673D-6C25-E672B783B3E2}"/>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430B491-82B1-2EDB-E95D-46B2789EB2AD}"/>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Freeform: Shape 23">
            <a:extLst>
              <a:ext uri="{FF2B5EF4-FFF2-40B4-BE49-F238E27FC236}">
                <a16:creationId xmlns:a16="http://schemas.microsoft.com/office/drawing/2014/main" id="{FD57D208-1D37-34B1-8CB2-5AE930321F64}"/>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538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A7DEAC-4D99-1B1C-9D3D-ABB9E4A79D01}"/>
              </a:ext>
            </a:extLst>
          </p:cNvPr>
          <p:cNvSpPr/>
          <p:nvPr userDrawn="1"/>
        </p:nvSpPr>
        <p:spPr>
          <a:xfrm>
            <a:off x="0" y="0"/>
            <a:ext cx="12192000" cy="6858000"/>
          </a:xfrm>
          <a:prstGeom prst="rect">
            <a:avLst/>
          </a:prstGeom>
          <a:gradFill>
            <a:gsLst>
              <a:gs pos="0">
                <a:srgbClr val="09026A"/>
              </a:gs>
              <a:gs pos="100000">
                <a:srgbClr val="2D028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A1DDE58B-F289-27BE-3AE9-6DBC44951808}"/>
              </a:ext>
            </a:extLst>
          </p:cNvPr>
          <p:cNvSpPr/>
          <p:nvPr userDrawn="1"/>
        </p:nvSpPr>
        <p:spPr>
          <a:xfrm rot="10800000">
            <a:off x="5903570" y="19408"/>
            <a:ext cx="6286974" cy="5414406"/>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1020" h="5564296">
                <a:moveTo>
                  <a:pt x="3676650" y="1696"/>
                </a:moveTo>
                <a:cubicBezTo>
                  <a:pt x="4573587" y="38208"/>
                  <a:pt x="5338763" y="958958"/>
                  <a:pt x="5400675" y="1630471"/>
                </a:cubicBezTo>
                <a:cubicBezTo>
                  <a:pt x="5462588" y="2301984"/>
                  <a:pt x="3879850" y="3370371"/>
                  <a:pt x="4048125" y="4030771"/>
                </a:cubicBezTo>
                <a:cubicBezTo>
                  <a:pt x="4211142" y="4670534"/>
                  <a:pt x="6693825" y="5213458"/>
                  <a:pt x="6443274" y="5559956"/>
                </a:cubicBezTo>
                <a:lnTo>
                  <a:pt x="6438929" y="5564296"/>
                </a:lnTo>
                <a:lnTo>
                  <a:pt x="0" y="5564296"/>
                </a:lnTo>
                <a:lnTo>
                  <a:pt x="0" y="1434376"/>
                </a:lnTo>
                <a:lnTo>
                  <a:pt x="19050" y="1411396"/>
                </a:lnTo>
                <a:cubicBezTo>
                  <a:pt x="801687" y="520809"/>
                  <a:pt x="2779713" y="-34816"/>
                  <a:pt x="3676650" y="1696"/>
                </a:cubicBezTo>
                <a:close/>
              </a:path>
            </a:pathLst>
          </a:custGeom>
          <a:solidFill>
            <a:srgbClr val="09026A">
              <a:alpha val="2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B38710FF-5D7A-A020-D9F6-03066C7E0E46}"/>
              </a:ext>
            </a:extLst>
          </p:cNvPr>
          <p:cNvSpPr/>
          <p:nvPr userDrawn="1"/>
        </p:nvSpPr>
        <p:spPr>
          <a:xfrm rot="5400000">
            <a:off x="-386808" y="415849"/>
            <a:ext cx="5324668" cy="4548139"/>
          </a:xfrm>
          <a:custGeom>
            <a:avLst/>
            <a:gdLst>
              <a:gd name="connsiteX0" fmla="*/ 3676650 w 6461020"/>
              <a:gd name="connsiteY0" fmla="*/ 1696 h 5564296"/>
              <a:gd name="connsiteX1" fmla="*/ 5400675 w 6461020"/>
              <a:gd name="connsiteY1" fmla="*/ 1630471 h 5564296"/>
              <a:gd name="connsiteX2" fmla="*/ 4048125 w 6461020"/>
              <a:gd name="connsiteY2" fmla="*/ 4030771 h 5564296"/>
              <a:gd name="connsiteX3" fmla="*/ 6443274 w 6461020"/>
              <a:gd name="connsiteY3" fmla="*/ 5559956 h 5564296"/>
              <a:gd name="connsiteX4" fmla="*/ 6438929 w 6461020"/>
              <a:gd name="connsiteY4" fmla="*/ 5564296 h 5564296"/>
              <a:gd name="connsiteX5" fmla="*/ 0 w 6461020"/>
              <a:gd name="connsiteY5" fmla="*/ 5564296 h 5564296"/>
              <a:gd name="connsiteX6" fmla="*/ 0 w 6461020"/>
              <a:gd name="connsiteY6" fmla="*/ 1434376 h 5564296"/>
              <a:gd name="connsiteX7" fmla="*/ 19050 w 6461020"/>
              <a:gd name="connsiteY7" fmla="*/ 1411396 h 5564296"/>
              <a:gd name="connsiteX8" fmla="*/ 3676650 w 6461020"/>
              <a:gd name="connsiteY8" fmla="*/ 1696 h 5564296"/>
              <a:gd name="connsiteX0" fmla="*/ 3676650 w 6470323"/>
              <a:gd name="connsiteY0" fmla="*/ 1696 h 5564296"/>
              <a:gd name="connsiteX1" fmla="*/ 5400675 w 6470323"/>
              <a:gd name="connsiteY1" fmla="*/ 1630471 h 5564296"/>
              <a:gd name="connsiteX2" fmla="*/ 4962525 w 6470323"/>
              <a:gd name="connsiteY2" fmla="*/ 3776771 h 5564296"/>
              <a:gd name="connsiteX3" fmla="*/ 6443274 w 6470323"/>
              <a:gd name="connsiteY3" fmla="*/ 5559956 h 5564296"/>
              <a:gd name="connsiteX4" fmla="*/ 6438929 w 6470323"/>
              <a:gd name="connsiteY4" fmla="*/ 5564296 h 5564296"/>
              <a:gd name="connsiteX5" fmla="*/ 0 w 6470323"/>
              <a:gd name="connsiteY5" fmla="*/ 5564296 h 5564296"/>
              <a:gd name="connsiteX6" fmla="*/ 0 w 6470323"/>
              <a:gd name="connsiteY6" fmla="*/ 1434376 h 5564296"/>
              <a:gd name="connsiteX7" fmla="*/ 19050 w 6470323"/>
              <a:gd name="connsiteY7" fmla="*/ 1411396 h 5564296"/>
              <a:gd name="connsiteX8" fmla="*/ 3676650 w 6470323"/>
              <a:gd name="connsiteY8" fmla="*/ 1696 h 5564296"/>
              <a:gd name="connsiteX0" fmla="*/ 3676650 w 6500433"/>
              <a:gd name="connsiteY0" fmla="*/ 1696 h 5564296"/>
              <a:gd name="connsiteX1" fmla="*/ 5400675 w 6500433"/>
              <a:gd name="connsiteY1" fmla="*/ 1630471 h 5564296"/>
              <a:gd name="connsiteX2" fmla="*/ 5886256 w 6500433"/>
              <a:gd name="connsiteY2" fmla="*/ 3076975 h 5564296"/>
              <a:gd name="connsiteX3" fmla="*/ 6443274 w 6500433"/>
              <a:gd name="connsiteY3" fmla="*/ 5559956 h 5564296"/>
              <a:gd name="connsiteX4" fmla="*/ 6438929 w 6500433"/>
              <a:gd name="connsiteY4" fmla="*/ 5564296 h 5564296"/>
              <a:gd name="connsiteX5" fmla="*/ 0 w 6500433"/>
              <a:gd name="connsiteY5" fmla="*/ 5564296 h 5564296"/>
              <a:gd name="connsiteX6" fmla="*/ 0 w 6500433"/>
              <a:gd name="connsiteY6" fmla="*/ 1434376 h 5564296"/>
              <a:gd name="connsiteX7" fmla="*/ 19050 w 6500433"/>
              <a:gd name="connsiteY7" fmla="*/ 1411396 h 5564296"/>
              <a:gd name="connsiteX8" fmla="*/ 3676650 w 6500433"/>
              <a:gd name="connsiteY8" fmla="*/ 1696 h 5564296"/>
              <a:gd name="connsiteX0" fmla="*/ 3676650 w 6523791"/>
              <a:gd name="connsiteY0" fmla="*/ 9787 h 5572387"/>
              <a:gd name="connsiteX1" fmla="*/ 3851793 w 6523791"/>
              <a:gd name="connsiteY1" fmla="*/ 1993125 h 5572387"/>
              <a:gd name="connsiteX2" fmla="*/ 5886256 w 6523791"/>
              <a:gd name="connsiteY2" fmla="*/ 3085066 h 5572387"/>
              <a:gd name="connsiteX3" fmla="*/ 6443274 w 6523791"/>
              <a:gd name="connsiteY3" fmla="*/ 5568047 h 5572387"/>
              <a:gd name="connsiteX4" fmla="*/ 6438929 w 6523791"/>
              <a:gd name="connsiteY4" fmla="*/ 5572387 h 5572387"/>
              <a:gd name="connsiteX5" fmla="*/ 0 w 6523791"/>
              <a:gd name="connsiteY5" fmla="*/ 5572387 h 5572387"/>
              <a:gd name="connsiteX6" fmla="*/ 0 w 6523791"/>
              <a:gd name="connsiteY6" fmla="*/ 1442467 h 5572387"/>
              <a:gd name="connsiteX7" fmla="*/ 19050 w 6523791"/>
              <a:gd name="connsiteY7" fmla="*/ 1419487 h 5572387"/>
              <a:gd name="connsiteX8" fmla="*/ 3676650 w 6523791"/>
              <a:gd name="connsiteY8" fmla="*/ 9787 h 55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23791" h="5572387">
                <a:moveTo>
                  <a:pt x="3676650" y="9787"/>
                </a:moveTo>
                <a:cubicBezTo>
                  <a:pt x="4315440" y="105393"/>
                  <a:pt x="3483525" y="1480579"/>
                  <a:pt x="3851793" y="1993125"/>
                </a:cubicBezTo>
                <a:cubicBezTo>
                  <a:pt x="4220061" y="2505671"/>
                  <a:pt x="5454343" y="2489246"/>
                  <a:pt x="5886256" y="3085066"/>
                </a:cubicBezTo>
                <a:cubicBezTo>
                  <a:pt x="6318169" y="3680886"/>
                  <a:pt x="6693825" y="5221549"/>
                  <a:pt x="6443274" y="5568047"/>
                </a:cubicBezTo>
                <a:lnTo>
                  <a:pt x="6438929" y="5572387"/>
                </a:lnTo>
                <a:lnTo>
                  <a:pt x="0" y="5572387"/>
                </a:lnTo>
                <a:lnTo>
                  <a:pt x="0" y="1442467"/>
                </a:lnTo>
                <a:lnTo>
                  <a:pt x="19050" y="1419487"/>
                </a:lnTo>
                <a:cubicBezTo>
                  <a:pt x="801687" y="528900"/>
                  <a:pt x="3037860" y="-85819"/>
                  <a:pt x="3676650" y="9787"/>
                </a:cubicBezTo>
                <a:close/>
              </a:path>
            </a:pathLst>
          </a:custGeom>
          <a:gradFill>
            <a:gsLst>
              <a:gs pos="0">
                <a:srgbClr val="09026A">
                  <a:alpha val="0"/>
                </a:srgbClr>
              </a:gs>
              <a:gs pos="100000">
                <a:srgbClr val="2D0282"/>
              </a:gs>
            </a:gsLst>
            <a:lin ang="18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Oval 8">
            <a:extLst>
              <a:ext uri="{FF2B5EF4-FFF2-40B4-BE49-F238E27FC236}">
                <a16:creationId xmlns:a16="http://schemas.microsoft.com/office/drawing/2014/main" id="{6C242F2B-9231-984A-8A02-602CC96F9ADD}"/>
              </a:ext>
            </a:extLst>
          </p:cNvPr>
          <p:cNvSpPr/>
          <p:nvPr userDrawn="1"/>
        </p:nvSpPr>
        <p:spPr>
          <a:xfrm>
            <a:off x="9774289" y="4828385"/>
            <a:ext cx="202551" cy="202551"/>
          </a:xfrm>
          <a:prstGeom prst="ellipse">
            <a:avLst/>
          </a:prstGeom>
          <a:noFill/>
          <a:ln w="25400">
            <a:solidFill>
              <a:srgbClr val="92D05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Cross 9">
            <a:extLst>
              <a:ext uri="{FF2B5EF4-FFF2-40B4-BE49-F238E27FC236}">
                <a16:creationId xmlns:a16="http://schemas.microsoft.com/office/drawing/2014/main" id="{511AC231-DDF7-7185-FE59-0ED4C0376C65}"/>
              </a:ext>
            </a:extLst>
          </p:cNvPr>
          <p:cNvSpPr/>
          <p:nvPr userDrawn="1"/>
        </p:nvSpPr>
        <p:spPr>
          <a:xfrm rot="9000000">
            <a:off x="4750483" y="5796919"/>
            <a:ext cx="119766" cy="119766"/>
          </a:xfrm>
          <a:prstGeom prst="plus">
            <a:avLst/>
          </a:prstGeom>
          <a:noFill/>
          <a:ln w="25400">
            <a:solidFill>
              <a:srgbClr val="FCD462">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Diamond 10">
            <a:extLst>
              <a:ext uri="{FF2B5EF4-FFF2-40B4-BE49-F238E27FC236}">
                <a16:creationId xmlns:a16="http://schemas.microsoft.com/office/drawing/2014/main" id="{B3B7CBC5-4125-20CB-36DB-77C0FC44D09D}"/>
              </a:ext>
            </a:extLst>
          </p:cNvPr>
          <p:cNvSpPr/>
          <p:nvPr userDrawn="1"/>
        </p:nvSpPr>
        <p:spPr>
          <a:xfrm flipH="1">
            <a:off x="7771170" y="1001197"/>
            <a:ext cx="110149" cy="110149"/>
          </a:xfrm>
          <a:prstGeom prst="diamond">
            <a:avLst/>
          </a:prstGeom>
          <a:noFill/>
          <a:ln w="25400" cmpd="sng">
            <a:solidFill>
              <a:srgbClr val="F658C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Isosceles Triangle 11">
            <a:extLst>
              <a:ext uri="{FF2B5EF4-FFF2-40B4-BE49-F238E27FC236}">
                <a16:creationId xmlns:a16="http://schemas.microsoft.com/office/drawing/2014/main" id="{57F4DDEF-8116-0B8D-ABAD-FAE9BD6572AF}"/>
              </a:ext>
            </a:extLst>
          </p:cNvPr>
          <p:cNvSpPr/>
          <p:nvPr userDrawn="1"/>
        </p:nvSpPr>
        <p:spPr>
          <a:xfrm rot="4261057" flipH="1">
            <a:off x="1059807" y="672693"/>
            <a:ext cx="248199" cy="207551"/>
          </a:xfrm>
          <a:prstGeom prst="triangle">
            <a:avLst/>
          </a:prstGeom>
          <a:noFill/>
          <a:ln w="25400" cmpd="sng">
            <a:solidFill>
              <a:srgbClr val="FCD462">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A9166378-7BB5-1AF2-1E4B-E3EE6EAE7E93}"/>
              </a:ext>
            </a:extLst>
          </p:cNvPr>
          <p:cNvGrpSpPr/>
          <p:nvPr userDrawn="1"/>
        </p:nvGrpSpPr>
        <p:grpSpPr>
          <a:xfrm>
            <a:off x="10945462" y="441435"/>
            <a:ext cx="559763" cy="4730272"/>
            <a:chOff x="686775" y="441435"/>
            <a:chExt cx="559763" cy="4730272"/>
          </a:xfrm>
        </p:grpSpPr>
        <p:grpSp>
          <p:nvGrpSpPr>
            <p:cNvPr id="14" name="Group 13">
              <a:extLst>
                <a:ext uri="{FF2B5EF4-FFF2-40B4-BE49-F238E27FC236}">
                  <a16:creationId xmlns:a16="http://schemas.microsoft.com/office/drawing/2014/main" id="{7B9E7451-9B00-C860-404E-BC3FD5EE3E86}"/>
                </a:ext>
              </a:extLst>
            </p:cNvPr>
            <p:cNvGrpSpPr/>
            <p:nvPr userDrawn="1"/>
          </p:nvGrpSpPr>
          <p:grpSpPr>
            <a:xfrm>
              <a:off x="686775" y="441435"/>
              <a:ext cx="559763" cy="559763"/>
              <a:chOff x="2418093" y="1979898"/>
              <a:chExt cx="2510100" cy="2510100"/>
            </a:xfrm>
          </p:grpSpPr>
          <p:sp>
            <p:nvSpPr>
              <p:cNvPr id="18" name="Oval 17">
                <a:extLst>
                  <a:ext uri="{FF2B5EF4-FFF2-40B4-BE49-F238E27FC236}">
                    <a16:creationId xmlns:a16="http://schemas.microsoft.com/office/drawing/2014/main" id="{4D6D2F46-FCF4-E9FF-7AE5-5EA008C1AA58}"/>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BBBC2ED-5783-86A3-8149-B060C9204470}"/>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0AE660F-BD51-C62C-B3E6-EE7563079791}"/>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1CCD7FD-8D43-A7B7-33E1-F3E6DC1FDB21}"/>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5" name="TextBox 14">
              <a:extLst>
                <a:ext uri="{FF2B5EF4-FFF2-40B4-BE49-F238E27FC236}">
                  <a16:creationId xmlns:a16="http://schemas.microsoft.com/office/drawing/2014/main" id="{0EE1B2C1-C539-F6C5-F929-F15DFB1D2A40}"/>
                </a:ext>
              </a:extLst>
            </p:cNvPr>
            <p:cNvSpPr txBox="1"/>
            <p:nvPr userDrawn="1"/>
          </p:nvSpPr>
          <p:spPr>
            <a:xfrm rot="5400000">
              <a:off x="184231" y="3407610"/>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16" name="Straight Connector 15">
              <a:extLst>
                <a:ext uri="{FF2B5EF4-FFF2-40B4-BE49-F238E27FC236}">
                  <a16:creationId xmlns:a16="http://schemas.microsoft.com/office/drawing/2014/main" id="{680AE25F-D680-13F8-7281-27C7C73F4D61}"/>
                </a:ext>
              </a:extLst>
            </p:cNvPr>
            <p:cNvCxnSpPr/>
            <p:nvPr userDrawn="1"/>
          </p:nvCxnSpPr>
          <p:spPr>
            <a:xfrm>
              <a:off x="960087" y="2020129"/>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4D323-73CC-DC27-EBF8-915A91F82DB9}"/>
                </a:ext>
              </a:extLst>
            </p:cNvPr>
            <p:cNvCxnSpPr/>
            <p:nvPr userDrawn="1"/>
          </p:nvCxnSpPr>
          <p:spPr>
            <a:xfrm>
              <a:off x="960087" y="4658207"/>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Freeform: Shape 21">
            <a:extLst>
              <a:ext uri="{FF2B5EF4-FFF2-40B4-BE49-F238E27FC236}">
                <a16:creationId xmlns:a16="http://schemas.microsoft.com/office/drawing/2014/main" id="{EDA0A0EF-9452-118D-3F81-CC29FBB122FF}"/>
              </a:ext>
            </a:extLst>
          </p:cNvPr>
          <p:cNvSpPr/>
          <p:nvPr userDrawn="1"/>
        </p:nvSpPr>
        <p:spPr>
          <a:xfrm flipH="1">
            <a:off x="-1" y="5502198"/>
            <a:ext cx="12191998" cy="1363977"/>
          </a:xfrm>
          <a:custGeom>
            <a:avLst/>
            <a:gdLst>
              <a:gd name="connsiteX0" fmla="*/ 1638851 w 12192000"/>
              <a:gd name="connsiteY0" fmla="*/ 415 h 1363977"/>
              <a:gd name="connsiteX1" fmla="*/ 7657196 w 12192000"/>
              <a:gd name="connsiteY1" fmla="*/ 741424 h 1363977"/>
              <a:gd name="connsiteX2" fmla="*/ 12112454 w 12192000"/>
              <a:gd name="connsiteY2" fmla="*/ 372931 h 1363977"/>
              <a:gd name="connsiteX3" fmla="*/ 12192000 w 12192000"/>
              <a:gd name="connsiteY3" fmla="*/ 361765 h 1363977"/>
              <a:gd name="connsiteX4" fmla="*/ 12192000 w 12192000"/>
              <a:gd name="connsiteY4" fmla="*/ 1363977 h 1363977"/>
              <a:gd name="connsiteX5" fmla="*/ 0 w 12192000"/>
              <a:gd name="connsiteY5" fmla="*/ 1363977 h 1363977"/>
              <a:gd name="connsiteX6" fmla="*/ 0 w 12192000"/>
              <a:gd name="connsiteY6" fmla="*/ 203606 h 1363977"/>
              <a:gd name="connsiteX7" fmla="*/ 174681 w 12192000"/>
              <a:gd name="connsiteY7" fmla="*/ 162005 h 1363977"/>
              <a:gd name="connsiteX8" fmla="*/ 1059901 w 12192000"/>
              <a:gd name="connsiteY8" fmla="*/ 22532 h 1363977"/>
              <a:gd name="connsiteX9" fmla="*/ 1638851 w 12192000"/>
              <a:gd name="connsiteY9" fmla="*/ 415 h 1363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363977">
                <a:moveTo>
                  <a:pt x="1638851" y="415"/>
                </a:moveTo>
                <a:cubicBezTo>
                  <a:pt x="3533885" y="22076"/>
                  <a:pt x="5743615" y="690824"/>
                  <a:pt x="7657196" y="741424"/>
                </a:cubicBezTo>
                <a:cubicBezTo>
                  <a:pt x="8976907" y="776321"/>
                  <a:pt x="10779169" y="573987"/>
                  <a:pt x="12112454" y="372931"/>
                </a:cubicBezTo>
                <a:lnTo>
                  <a:pt x="12192000" y="361765"/>
                </a:lnTo>
                <a:lnTo>
                  <a:pt x="12192000" y="1363977"/>
                </a:lnTo>
                <a:lnTo>
                  <a:pt x="0" y="1363977"/>
                </a:lnTo>
                <a:lnTo>
                  <a:pt x="0" y="203606"/>
                </a:lnTo>
                <a:lnTo>
                  <a:pt x="174681" y="162005"/>
                </a:lnTo>
                <a:cubicBezTo>
                  <a:pt x="477991" y="97113"/>
                  <a:pt x="775294" y="48926"/>
                  <a:pt x="1059901" y="22532"/>
                </a:cubicBezTo>
                <a:cubicBezTo>
                  <a:pt x="1249640" y="4936"/>
                  <a:pt x="1442814" y="-1826"/>
                  <a:pt x="1638851" y="415"/>
                </a:cubicBezTo>
                <a:close/>
              </a:path>
            </a:pathLst>
          </a:custGeom>
          <a:gradFill>
            <a:gsLst>
              <a:gs pos="0">
                <a:srgbClr val="09026A">
                  <a:alpha val="0"/>
                </a:srgbClr>
              </a:gs>
              <a:gs pos="100000">
                <a:srgbClr val="F658C9">
                  <a:alpha val="36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Picture Placeholder 7">
            <a:extLst>
              <a:ext uri="{FF2B5EF4-FFF2-40B4-BE49-F238E27FC236}">
                <a16:creationId xmlns:a16="http://schemas.microsoft.com/office/drawing/2014/main" id="{C610F5E7-FFA4-9946-2403-2D80297E0719}"/>
              </a:ext>
            </a:extLst>
          </p:cNvPr>
          <p:cNvSpPr>
            <a:spLocks noGrp="1"/>
          </p:cNvSpPr>
          <p:nvPr>
            <p:ph type="pic" sz="quarter" idx="10"/>
          </p:nvPr>
        </p:nvSpPr>
        <p:spPr>
          <a:xfrm>
            <a:off x="690465" y="671804"/>
            <a:ext cx="4618653" cy="2957804"/>
          </a:xfrm>
          <a:prstGeom prst="rect">
            <a:avLst/>
          </a:prstGeom>
          <a:pattFill prst="pct5">
            <a:fgClr>
              <a:schemeClr val="accent1"/>
            </a:fgClr>
            <a:bgClr>
              <a:schemeClr val="bg1"/>
            </a:bgClr>
          </a:pattFill>
        </p:spPr>
        <p:txBody>
          <a:bodyPr/>
          <a:lstStyle>
            <a:lvl1pPr>
              <a:defRPr sz="1400"/>
            </a:lvl1pPr>
          </a:lstStyle>
          <a:p>
            <a:endParaRPr lang="en-ID"/>
          </a:p>
        </p:txBody>
      </p:sp>
    </p:spTree>
    <p:extLst>
      <p:ext uri="{BB962C8B-B14F-4D97-AF65-F5344CB8AC3E}">
        <p14:creationId xmlns:p14="http://schemas.microsoft.com/office/powerpoint/2010/main" val="282241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854194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7" r:id="rId7"/>
    <p:sldLayoutId id="2147483679" r:id="rId8"/>
    <p:sldLayoutId id="2147483678" r:id="rId9"/>
    <p:sldLayoutId id="2147483655" r:id="rId10"/>
    <p:sldLayoutId id="2147483656" r:id="rId11"/>
    <p:sldLayoutId id="2147483658" r:id="rId12"/>
    <p:sldLayoutId id="2147483659" r:id="rId13"/>
    <p:sldLayoutId id="2147483661" r:id="rId14"/>
    <p:sldLayoutId id="2147483660" r:id="rId15"/>
    <p:sldLayoutId id="2147483662" r:id="rId16"/>
    <p:sldLayoutId id="2147483668" r:id="rId17"/>
    <p:sldLayoutId id="2147483675" r:id="rId18"/>
    <p:sldLayoutId id="2147483664" r:id="rId19"/>
    <p:sldLayoutId id="2147483665" r:id="rId20"/>
    <p:sldLayoutId id="2147483666" r:id="rId21"/>
    <p:sldLayoutId id="2147483667" r:id="rId22"/>
    <p:sldLayoutId id="2147483669" r:id="rId23"/>
    <p:sldLayoutId id="2147483670" r:id="rId24"/>
    <p:sldLayoutId id="2147483671"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mailto:19zw37@queensu.ca" TargetMode="External"/><Relationship Id="rId7" Type="http://schemas.openxmlformats.org/officeDocument/2006/relationships/hyperlink" Target="mailto:19gb20@queensu.ca" TargetMode="External"/><Relationship Id="rId2" Type="http://schemas.openxmlformats.org/officeDocument/2006/relationships/hyperlink" Target="mailto:19jc66@queensu.ca" TargetMode="External"/><Relationship Id="rId1" Type="http://schemas.openxmlformats.org/officeDocument/2006/relationships/slideLayout" Target="../slideLayouts/slideLayout18.xml"/><Relationship Id="rId6" Type="http://schemas.openxmlformats.org/officeDocument/2006/relationships/hyperlink" Target="mailto:18yc33@queensu.ca" TargetMode="External"/><Relationship Id="rId5" Type="http://schemas.openxmlformats.org/officeDocument/2006/relationships/hyperlink" Target="mailto:19cw33@queensu.ca" TargetMode="External"/><Relationship Id="rId10" Type="http://schemas.microsoft.com/office/2007/relationships/hdphoto" Target="../media/hdphoto2.wdp"/><Relationship Id="rId4" Type="http://schemas.openxmlformats.org/officeDocument/2006/relationships/hyperlink" Target="mailto:18ry16@queensu.ca" TargetMode="External"/><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814C1D1E-A5DC-43B7-86E2-0C00F729AB5E}"/>
              </a:ext>
            </a:extLst>
          </p:cNvPr>
          <p:cNvGrpSpPr/>
          <p:nvPr/>
        </p:nvGrpSpPr>
        <p:grpSpPr>
          <a:xfrm>
            <a:off x="2161792" y="2039161"/>
            <a:ext cx="2304763" cy="2304763"/>
            <a:chOff x="2388638" y="1979901"/>
            <a:chExt cx="2510100" cy="2510100"/>
          </a:xfrm>
        </p:grpSpPr>
        <p:sp>
          <p:nvSpPr>
            <p:cNvPr id="26" name="Oval 25">
              <a:extLst>
                <a:ext uri="{FF2B5EF4-FFF2-40B4-BE49-F238E27FC236}">
                  <a16:creationId xmlns:a16="http://schemas.microsoft.com/office/drawing/2014/main" id="{D3B4AFDB-8DA2-4F47-8B68-F77491877132}"/>
                </a:ext>
              </a:extLst>
            </p:cNvPr>
            <p:cNvSpPr/>
            <p:nvPr/>
          </p:nvSpPr>
          <p:spPr>
            <a:xfrm>
              <a:off x="2388638" y="1979901"/>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ED6266D-135C-4F31-97DE-DA42C68CF8A4}"/>
                </a:ext>
              </a:extLst>
            </p:cNvPr>
            <p:cNvSpPr/>
            <p:nvPr/>
          </p:nvSpPr>
          <p:spPr>
            <a:xfrm>
              <a:off x="2660157" y="2251420"/>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E6DEC53F-F0E4-470A-87E9-DD94545B3363}"/>
                </a:ext>
              </a:extLst>
            </p:cNvPr>
            <p:cNvSpPr/>
            <p:nvPr/>
          </p:nvSpPr>
          <p:spPr>
            <a:xfrm>
              <a:off x="3281213" y="2609331"/>
              <a:ext cx="813892" cy="1219431"/>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EAA058EB-8CBD-4A67-B3E6-4CA844212401}"/>
                </a:ext>
              </a:extLst>
            </p:cNvPr>
            <p:cNvSpPr/>
            <p:nvPr/>
          </p:nvSpPr>
          <p:spPr>
            <a:xfrm>
              <a:off x="3119288" y="2599804"/>
              <a:ext cx="927910" cy="1232378"/>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6" name="TextBox 45">
            <a:extLst>
              <a:ext uri="{FF2B5EF4-FFF2-40B4-BE49-F238E27FC236}">
                <a16:creationId xmlns:a16="http://schemas.microsoft.com/office/drawing/2014/main" id="{03D43B45-9422-48F0-A5D9-557C7FB7EEFB}"/>
              </a:ext>
            </a:extLst>
          </p:cNvPr>
          <p:cNvSpPr txBox="1"/>
          <p:nvPr/>
        </p:nvSpPr>
        <p:spPr>
          <a:xfrm>
            <a:off x="3684675" y="2403557"/>
            <a:ext cx="5726055" cy="1569660"/>
          </a:xfrm>
          <a:prstGeom prst="rect">
            <a:avLst/>
          </a:prstGeom>
          <a:noFill/>
        </p:spPr>
        <p:txBody>
          <a:bodyPr wrap="none" rtlCol="0">
            <a:spAutoFit/>
          </a:bodyPr>
          <a:lstStyle/>
          <a:p>
            <a:r>
              <a:rPr lang="en-US" sz="9600" dirty="0" err="1">
                <a:solidFill>
                  <a:schemeClr val="bg1"/>
                </a:solidFill>
                <a:latin typeface="Gilroy ExtraBold" panose="00000900000000000000" pitchFamily="50" charset="0"/>
              </a:rPr>
              <a:t>itCoin</a:t>
            </a:r>
            <a:r>
              <a:rPr lang="en-US" sz="9600" dirty="0">
                <a:solidFill>
                  <a:srgbClr val="FCD462"/>
                </a:solidFill>
                <a:latin typeface="Gilroy ExtraBold" panose="00000900000000000000" pitchFamily="50" charset="0"/>
              </a:rPr>
              <a:t> Core</a:t>
            </a:r>
          </a:p>
        </p:txBody>
      </p:sp>
      <p:sp>
        <p:nvSpPr>
          <p:cNvPr id="47" name="TextBox 46">
            <a:extLst>
              <a:ext uri="{FF2B5EF4-FFF2-40B4-BE49-F238E27FC236}">
                <a16:creationId xmlns:a16="http://schemas.microsoft.com/office/drawing/2014/main" id="{BFC79939-0B23-4F0C-896B-8C8AD9B69CD1}"/>
              </a:ext>
            </a:extLst>
          </p:cNvPr>
          <p:cNvSpPr txBox="1"/>
          <p:nvPr/>
        </p:nvSpPr>
        <p:spPr>
          <a:xfrm>
            <a:off x="5131086" y="3833864"/>
            <a:ext cx="3562963" cy="307777"/>
          </a:xfrm>
          <a:prstGeom prst="rect">
            <a:avLst/>
          </a:prstGeom>
          <a:noFill/>
        </p:spPr>
        <p:txBody>
          <a:bodyPr wrap="none" rtlCol="0">
            <a:spAutoFit/>
          </a:bodyPr>
          <a:lstStyle/>
          <a:p>
            <a:r>
              <a:rPr lang="en-US" sz="1400" i="1" dirty="0">
                <a:solidFill>
                  <a:schemeClr val="bg1"/>
                </a:solidFill>
                <a:latin typeface="+mn-ea"/>
                <a:cs typeface="Open Sans" panose="020B0606030504020204" pitchFamily="34" charset="0"/>
              </a:rPr>
              <a:t>Cisc322 IKUN-FAMILY architecture project</a:t>
            </a:r>
            <a:endParaRPr lang="en-US" sz="4000" i="1" dirty="0">
              <a:solidFill>
                <a:schemeClr val="bg1"/>
              </a:solidFill>
              <a:latin typeface="+mn-ea"/>
              <a:cs typeface="Open Sans" panose="020B0606030504020204" pitchFamily="34" charset="0"/>
            </a:endParaRPr>
          </a:p>
        </p:txBody>
      </p:sp>
      <p:grpSp>
        <p:nvGrpSpPr>
          <p:cNvPr id="60" name="Group 59">
            <a:extLst>
              <a:ext uri="{FF2B5EF4-FFF2-40B4-BE49-F238E27FC236}">
                <a16:creationId xmlns:a16="http://schemas.microsoft.com/office/drawing/2014/main" id="{04DDB8C7-19A4-4F3F-9D0B-9E9131FE1126}"/>
              </a:ext>
            </a:extLst>
          </p:cNvPr>
          <p:cNvGrpSpPr/>
          <p:nvPr/>
        </p:nvGrpSpPr>
        <p:grpSpPr>
          <a:xfrm>
            <a:off x="11231912" y="441434"/>
            <a:ext cx="559763" cy="559763"/>
            <a:chOff x="2418093" y="1979898"/>
            <a:chExt cx="2510100" cy="2510100"/>
          </a:xfrm>
        </p:grpSpPr>
        <p:sp>
          <p:nvSpPr>
            <p:cNvPr id="61" name="Oval 60">
              <a:extLst>
                <a:ext uri="{FF2B5EF4-FFF2-40B4-BE49-F238E27FC236}">
                  <a16:creationId xmlns:a16="http://schemas.microsoft.com/office/drawing/2014/main" id="{DF3FE18E-929F-4E26-AF35-DFB88AB5E181}"/>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58B3EA1-687B-4C6B-AD37-ABD7CCCB07BB}"/>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1EBB7365-0655-435A-ABE6-654AE012E8F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2CA89447-E90C-4951-96A7-DD6DDFFDC532}"/>
                </a:ext>
              </a:extLst>
            </p:cNvPr>
            <p:cNvSpPr/>
            <p:nvPr/>
          </p:nvSpPr>
          <p:spPr>
            <a:xfrm>
              <a:off x="3190406"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TextBox 67">
            <a:extLst>
              <a:ext uri="{FF2B5EF4-FFF2-40B4-BE49-F238E27FC236}">
                <a16:creationId xmlns:a16="http://schemas.microsoft.com/office/drawing/2014/main" id="{F720DD11-9C01-4340-8519-6BB8566FE911}"/>
              </a:ext>
            </a:extLst>
          </p:cNvPr>
          <p:cNvSpPr txBox="1"/>
          <p:nvPr/>
        </p:nvSpPr>
        <p:spPr>
          <a:xfrm rot="5400000">
            <a:off x="10524987" y="3407609"/>
            <a:ext cx="1973617" cy="307777"/>
          </a:xfrm>
          <a:prstGeom prst="rect">
            <a:avLst/>
          </a:prstGeom>
          <a:noFill/>
        </p:spPr>
        <p:txBody>
          <a:bodyPr wrap="none" rtlCol="0">
            <a:spAutoFit/>
          </a:bodyPr>
          <a:lstStyle/>
          <a:p>
            <a:r>
              <a:rPr lang="en-US" sz="1400" dirty="0">
                <a:solidFill>
                  <a:schemeClr val="bg1"/>
                </a:solidFill>
                <a:latin typeface="Gilroy Light" panose="00000400000000000000" pitchFamily="50" charset="0"/>
                <a:ea typeface="Roboto" panose="02000000000000000000" pitchFamily="2" charset="0"/>
                <a:cs typeface="Open Sans" panose="020B0606030504020204" pitchFamily="34" charset="0"/>
              </a:rPr>
              <a:t>Bitcoin core architecture</a:t>
            </a:r>
            <a:endParaRPr lang="en-US" sz="4000" dirty="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70" name="Straight Connector 69">
            <a:extLst>
              <a:ext uri="{FF2B5EF4-FFF2-40B4-BE49-F238E27FC236}">
                <a16:creationId xmlns:a16="http://schemas.microsoft.com/office/drawing/2014/main" id="{91389D5F-6707-42BF-8993-770C07428779}"/>
              </a:ext>
            </a:extLst>
          </p:cNvPr>
          <p:cNvCxnSpPr/>
          <p:nvPr/>
        </p:nvCxnSpPr>
        <p:spPr>
          <a:xfrm>
            <a:off x="11505224" y="2020128"/>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980BE08-2085-4D95-B4CA-F73F47DB75FC}"/>
              </a:ext>
            </a:extLst>
          </p:cNvPr>
          <p:cNvCxnSpPr/>
          <p:nvPr/>
        </p:nvCxnSpPr>
        <p:spPr>
          <a:xfrm>
            <a:off x="11505224" y="4658206"/>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95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03D43B45-9422-48F0-A5D9-557C7FB7EEFB}"/>
              </a:ext>
            </a:extLst>
          </p:cNvPr>
          <p:cNvSpPr txBox="1"/>
          <p:nvPr/>
        </p:nvSpPr>
        <p:spPr>
          <a:xfrm>
            <a:off x="2219320" y="1631309"/>
            <a:ext cx="5382292" cy="3046988"/>
          </a:xfrm>
          <a:prstGeom prst="rect">
            <a:avLst/>
          </a:prstGeom>
          <a:noFill/>
        </p:spPr>
        <p:txBody>
          <a:bodyPr wrap="square" rtlCol="0">
            <a:spAutoFit/>
          </a:bodyPr>
          <a:lstStyle/>
          <a:p>
            <a:r>
              <a:rPr lang="en-US" sz="9600">
                <a:solidFill>
                  <a:schemeClr val="bg1"/>
                </a:solidFill>
                <a:latin typeface="Gilroy ExtraBold" panose="00000900000000000000" pitchFamily="50" charset="0"/>
              </a:rPr>
              <a:t>Thanks </a:t>
            </a:r>
            <a:r>
              <a:rPr lang="en-US" sz="9600">
                <a:solidFill>
                  <a:srgbClr val="FCD462"/>
                </a:solidFill>
                <a:latin typeface="Gilroy ExtraBold" panose="00000900000000000000" pitchFamily="50" charset="0"/>
              </a:rPr>
              <a:t>You All.</a:t>
            </a:r>
          </a:p>
        </p:txBody>
      </p:sp>
      <p:grpSp>
        <p:nvGrpSpPr>
          <p:cNvPr id="60" name="Group 59">
            <a:extLst>
              <a:ext uri="{FF2B5EF4-FFF2-40B4-BE49-F238E27FC236}">
                <a16:creationId xmlns:a16="http://schemas.microsoft.com/office/drawing/2014/main" id="{04DDB8C7-19A4-4F3F-9D0B-9E9131FE1126}"/>
              </a:ext>
            </a:extLst>
          </p:cNvPr>
          <p:cNvGrpSpPr/>
          <p:nvPr/>
        </p:nvGrpSpPr>
        <p:grpSpPr>
          <a:xfrm>
            <a:off x="621062" y="812910"/>
            <a:ext cx="559763" cy="559763"/>
            <a:chOff x="2418093" y="1979898"/>
            <a:chExt cx="2510100" cy="2510100"/>
          </a:xfrm>
        </p:grpSpPr>
        <p:sp>
          <p:nvSpPr>
            <p:cNvPr id="61" name="Oval 60">
              <a:extLst>
                <a:ext uri="{FF2B5EF4-FFF2-40B4-BE49-F238E27FC236}">
                  <a16:creationId xmlns:a16="http://schemas.microsoft.com/office/drawing/2014/main" id="{DF3FE18E-929F-4E26-AF35-DFB88AB5E181}"/>
                </a:ext>
              </a:extLst>
            </p:cNvPr>
            <p:cNvSpPr/>
            <p:nvPr/>
          </p:nvSpPr>
          <p:spPr>
            <a:xfrm>
              <a:off x="2418093" y="1979898"/>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58B3EA1-687B-4C6B-AD37-ABD7CCCB07BB}"/>
                </a:ext>
              </a:extLst>
            </p:cNvPr>
            <p:cNvSpPr/>
            <p:nvPr/>
          </p:nvSpPr>
          <p:spPr>
            <a:xfrm>
              <a:off x="2663592" y="2254855"/>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1EBB7365-0655-435A-ABE6-654AE012E8FA}"/>
                </a:ext>
              </a:extLst>
            </p:cNvPr>
            <p:cNvSpPr/>
            <p:nvPr/>
          </p:nvSpPr>
          <p:spPr>
            <a:xfrm>
              <a:off x="3352326" y="2596254"/>
              <a:ext cx="813890" cy="1219430"/>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2CA89447-E90C-4951-96A7-DD6DDFFDC532}"/>
                </a:ext>
              </a:extLst>
            </p:cNvPr>
            <p:cNvSpPr/>
            <p:nvPr/>
          </p:nvSpPr>
          <p:spPr>
            <a:xfrm>
              <a:off x="3190405" y="2586729"/>
              <a:ext cx="927911" cy="1232380"/>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TextBox 67">
            <a:extLst>
              <a:ext uri="{FF2B5EF4-FFF2-40B4-BE49-F238E27FC236}">
                <a16:creationId xmlns:a16="http://schemas.microsoft.com/office/drawing/2014/main" id="{F720DD11-9C01-4340-8519-6BB8566FE911}"/>
              </a:ext>
            </a:extLst>
          </p:cNvPr>
          <p:cNvSpPr txBox="1"/>
          <p:nvPr/>
        </p:nvSpPr>
        <p:spPr>
          <a:xfrm rot="5400000">
            <a:off x="118518" y="3779085"/>
            <a:ext cx="1564852" cy="307777"/>
          </a:xfrm>
          <a:prstGeom prst="rect">
            <a:avLst/>
          </a:prstGeom>
          <a:noFill/>
        </p:spPr>
        <p:txBody>
          <a:bodyPr wrap="none" rtlCol="0">
            <a:spAutoFit/>
          </a:bodyPr>
          <a:lstStyle/>
          <a:p>
            <a:r>
              <a:rPr lang="en-US" sz="1400">
                <a:solidFill>
                  <a:schemeClr val="bg1"/>
                </a:solidFill>
                <a:latin typeface="Gilroy Light" panose="00000400000000000000" pitchFamily="50" charset="0"/>
                <a:ea typeface="Roboto" panose="02000000000000000000" pitchFamily="2" charset="0"/>
                <a:cs typeface="Open Sans" panose="020B0606030504020204" pitchFamily="34" charset="0"/>
              </a:rPr>
              <a:t>Bitcoin template</a:t>
            </a:r>
            <a:endParaRPr lang="en-US" sz="4000">
              <a:solidFill>
                <a:schemeClr val="bg1"/>
              </a:solidFill>
              <a:latin typeface="Gilroy Light" panose="00000400000000000000" pitchFamily="50" charset="0"/>
              <a:ea typeface="Roboto" panose="02000000000000000000" pitchFamily="2" charset="0"/>
              <a:cs typeface="Open Sans" panose="020B0606030504020204" pitchFamily="34" charset="0"/>
            </a:endParaRPr>
          </a:p>
        </p:txBody>
      </p:sp>
      <p:cxnSp>
        <p:nvCxnSpPr>
          <p:cNvPr id="70" name="Straight Connector 69">
            <a:extLst>
              <a:ext uri="{FF2B5EF4-FFF2-40B4-BE49-F238E27FC236}">
                <a16:creationId xmlns:a16="http://schemas.microsoft.com/office/drawing/2014/main" id="{91389D5F-6707-42BF-8993-770C07428779}"/>
              </a:ext>
            </a:extLst>
          </p:cNvPr>
          <p:cNvCxnSpPr/>
          <p:nvPr/>
        </p:nvCxnSpPr>
        <p:spPr>
          <a:xfrm>
            <a:off x="894374" y="2391604"/>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980BE08-2085-4D95-B4CA-F73F47DB75FC}"/>
              </a:ext>
            </a:extLst>
          </p:cNvPr>
          <p:cNvCxnSpPr/>
          <p:nvPr/>
        </p:nvCxnSpPr>
        <p:spPr>
          <a:xfrm>
            <a:off x="894374" y="5029682"/>
            <a:ext cx="0" cy="51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E2E5EDCC-BF6D-4E78-9212-341FCA561F44}"/>
              </a:ext>
            </a:extLst>
          </p:cNvPr>
          <p:cNvGrpSpPr/>
          <p:nvPr/>
        </p:nvGrpSpPr>
        <p:grpSpPr>
          <a:xfrm>
            <a:off x="7376467" y="1101151"/>
            <a:ext cx="4194471" cy="4194471"/>
            <a:chOff x="2388638" y="1979901"/>
            <a:chExt cx="2510100" cy="2510100"/>
          </a:xfrm>
        </p:grpSpPr>
        <p:sp>
          <p:nvSpPr>
            <p:cNvPr id="18" name="Oval 17">
              <a:extLst>
                <a:ext uri="{FF2B5EF4-FFF2-40B4-BE49-F238E27FC236}">
                  <a16:creationId xmlns:a16="http://schemas.microsoft.com/office/drawing/2014/main" id="{83A565B7-F735-4622-8D6B-BB5A72B36536}"/>
                </a:ext>
              </a:extLst>
            </p:cNvPr>
            <p:cNvSpPr/>
            <p:nvPr/>
          </p:nvSpPr>
          <p:spPr>
            <a:xfrm>
              <a:off x="2388638" y="1979901"/>
              <a:ext cx="2510100" cy="2510100"/>
            </a:xfrm>
            <a:prstGeom prst="ellipse">
              <a:avLst/>
            </a:prstGeom>
            <a:solidFill>
              <a:srgbClr val="F4C85B"/>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3AA951-D7C4-43C3-93CB-506C145C13A4}"/>
                </a:ext>
              </a:extLst>
            </p:cNvPr>
            <p:cNvSpPr/>
            <p:nvPr/>
          </p:nvSpPr>
          <p:spPr>
            <a:xfrm>
              <a:off x="2660157" y="2251420"/>
              <a:ext cx="1960189" cy="1960189"/>
            </a:xfrm>
            <a:prstGeom prst="ellipse">
              <a:avLst/>
            </a:prstGeom>
            <a:solidFill>
              <a:srgbClr val="EFB250"/>
            </a:solidFill>
            <a:ln w="14605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45A958D-7607-4497-A49B-B33830E60ED1}"/>
                </a:ext>
              </a:extLst>
            </p:cNvPr>
            <p:cNvSpPr/>
            <p:nvPr/>
          </p:nvSpPr>
          <p:spPr>
            <a:xfrm>
              <a:off x="3281213" y="2609331"/>
              <a:ext cx="813892" cy="1219431"/>
            </a:xfrm>
            <a:custGeom>
              <a:avLst/>
              <a:gdLst>
                <a:gd name="connsiteX0" fmla="*/ 250428 w 813892"/>
                <a:gd name="connsiteY0" fmla="*/ 691726 h 1219431"/>
                <a:gd name="connsiteX1" fmla="*/ 250428 w 813892"/>
                <a:gd name="connsiteY1" fmla="*/ 871444 h 1219431"/>
                <a:gd name="connsiteX2" fmla="*/ 460163 w 813892"/>
                <a:gd name="connsiteY2" fmla="*/ 871444 h 1219431"/>
                <a:gd name="connsiteX3" fmla="*/ 535291 w 813892"/>
                <a:gd name="connsiteY3" fmla="*/ 846130 h 1219431"/>
                <a:gd name="connsiteX4" fmla="*/ 563464 w 813892"/>
                <a:gd name="connsiteY4" fmla="*/ 781586 h 1219431"/>
                <a:gd name="connsiteX5" fmla="*/ 535291 w 813892"/>
                <a:gd name="connsiteY5" fmla="*/ 717042 h 1219431"/>
                <a:gd name="connsiteX6" fmla="*/ 460163 w 813892"/>
                <a:gd name="connsiteY6" fmla="*/ 691726 h 1219431"/>
                <a:gd name="connsiteX7" fmla="*/ 250428 w 813892"/>
                <a:gd name="connsiteY7" fmla="*/ 334973 h 1219431"/>
                <a:gd name="connsiteX8" fmla="*/ 250428 w 813892"/>
                <a:gd name="connsiteY8" fmla="*/ 501279 h 1219431"/>
                <a:gd name="connsiteX9" fmla="*/ 428859 w 813892"/>
                <a:gd name="connsiteY9" fmla="*/ 501279 h 1219431"/>
                <a:gd name="connsiteX10" fmla="*/ 497726 w 813892"/>
                <a:gd name="connsiteY10" fmla="*/ 477809 h 1219431"/>
                <a:gd name="connsiteX11" fmla="*/ 524335 w 813892"/>
                <a:gd name="connsiteY11" fmla="*/ 418126 h 1219431"/>
                <a:gd name="connsiteX12" fmla="*/ 498314 w 813892"/>
                <a:gd name="connsiteY12" fmla="*/ 358443 h 1219431"/>
                <a:gd name="connsiteX13" fmla="*/ 428859 w 813892"/>
                <a:gd name="connsiteY13" fmla="*/ 334973 h 1219431"/>
                <a:gd name="connsiteX14" fmla="*/ 82479 w 813892"/>
                <a:gd name="connsiteY14" fmla="*/ 0 h 1219431"/>
                <a:gd name="connsiteX15" fmla="*/ 279329 w 813892"/>
                <a:gd name="connsiteY15" fmla="*/ 0 h 1219431"/>
                <a:gd name="connsiteX16" fmla="*/ 279329 w 813892"/>
                <a:gd name="connsiteY16" fmla="*/ 133796 h 1219431"/>
                <a:gd name="connsiteX17" fmla="*/ 373213 w 813892"/>
                <a:gd name="connsiteY17" fmla="*/ 133796 h 1219431"/>
                <a:gd name="connsiteX18" fmla="*/ 373213 w 813892"/>
                <a:gd name="connsiteY18" fmla="*/ 0 h 1219431"/>
                <a:gd name="connsiteX19" fmla="*/ 571161 w 813892"/>
                <a:gd name="connsiteY19" fmla="*/ 0 h 1219431"/>
                <a:gd name="connsiteX20" fmla="*/ 571161 w 813892"/>
                <a:gd name="connsiteY20" fmla="*/ 155896 h 1219431"/>
                <a:gd name="connsiteX21" fmla="*/ 621523 w 813892"/>
                <a:gd name="connsiteY21" fmla="*/ 175588 h 1219431"/>
                <a:gd name="connsiteX22" fmla="*/ 673418 w 813892"/>
                <a:gd name="connsiteY22" fmla="*/ 207058 h 1219431"/>
                <a:gd name="connsiteX23" fmla="*/ 774763 w 813892"/>
                <a:gd name="connsiteY23" fmla="*/ 402032 h 1219431"/>
                <a:gd name="connsiteX24" fmla="*/ 749329 w 813892"/>
                <a:gd name="connsiteY24" fmla="*/ 506476 h 1219431"/>
                <a:gd name="connsiteX25" fmla="*/ 679287 w 813892"/>
                <a:gd name="connsiteY25" fmla="*/ 585773 h 1219431"/>
                <a:gd name="connsiteX26" fmla="*/ 777111 w 813892"/>
                <a:gd name="connsiteY26" fmla="*/ 672614 h 1219431"/>
                <a:gd name="connsiteX27" fmla="*/ 813892 w 813892"/>
                <a:gd name="connsiteY27" fmla="*/ 797680 h 1219431"/>
                <a:gd name="connsiteX28" fmla="*/ 710395 w 813892"/>
                <a:gd name="connsiteY28" fmla="*/ 997516 h 1219431"/>
                <a:gd name="connsiteX29" fmla="*/ 597972 w 813892"/>
                <a:gd name="connsiteY29" fmla="*/ 1053049 h 1219431"/>
                <a:gd name="connsiteX30" fmla="*/ 571161 w 813892"/>
                <a:gd name="connsiteY30" fmla="*/ 1058874 h 1219431"/>
                <a:gd name="connsiteX31" fmla="*/ 571161 w 813892"/>
                <a:gd name="connsiteY31" fmla="*/ 1219431 h 1219431"/>
                <a:gd name="connsiteX32" fmla="*/ 373213 w 813892"/>
                <a:gd name="connsiteY32" fmla="*/ 1219431 h 1219431"/>
                <a:gd name="connsiteX33" fmla="*/ 373213 w 813892"/>
                <a:gd name="connsiteY33" fmla="*/ 1072622 h 1219431"/>
                <a:gd name="connsiteX34" fmla="*/ 274952 w 813892"/>
                <a:gd name="connsiteY34" fmla="*/ 1072622 h 1219431"/>
                <a:gd name="connsiteX35" fmla="*/ 274952 w 813892"/>
                <a:gd name="connsiteY35" fmla="*/ 1219431 h 1219431"/>
                <a:gd name="connsiteX36" fmla="*/ 78102 w 813892"/>
                <a:gd name="connsiteY36" fmla="*/ 1219431 h 1219431"/>
                <a:gd name="connsiteX37" fmla="*/ 78102 w 813892"/>
                <a:gd name="connsiteY37" fmla="*/ 1072622 h 1219431"/>
                <a:gd name="connsiteX38" fmla="*/ 0 w 813892"/>
                <a:gd name="connsiteY38" fmla="*/ 1072622 h 1219431"/>
                <a:gd name="connsiteX39" fmla="*/ 0 w 813892"/>
                <a:gd name="connsiteY39" fmla="*/ 133796 h 1219431"/>
                <a:gd name="connsiteX40" fmla="*/ 82479 w 813892"/>
                <a:gd name="connsiteY40" fmla="*/ 133796 h 12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892" h="1219431">
                  <a:moveTo>
                    <a:pt x="250428" y="691726"/>
                  </a:moveTo>
                  <a:lnTo>
                    <a:pt x="250428" y="871444"/>
                  </a:lnTo>
                  <a:lnTo>
                    <a:pt x="460163" y="871444"/>
                  </a:lnTo>
                  <a:cubicBezTo>
                    <a:pt x="491858" y="870970"/>
                    <a:pt x="516900" y="862531"/>
                    <a:pt x="535291" y="846130"/>
                  </a:cubicBezTo>
                  <a:cubicBezTo>
                    <a:pt x="553682" y="829728"/>
                    <a:pt x="563073" y="808213"/>
                    <a:pt x="563464" y="781586"/>
                  </a:cubicBezTo>
                  <a:cubicBezTo>
                    <a:pt x="563073" y="754957"/>
                    <a:pt x="553682" y="733443"/>
                    <a:pt x="535291" y="717042"/>
                  </a:cubicBezTo>
                  <a:cubicBezTo>
                    <a:pt x="516900" y="700640"/>
                    <a:pt x="491858" y="692202"/>
                    <a:pt x="460163" y="691726"/>
                  </a:cubicBezTo>
                  <a:close/>
                  <a:moveTo>
                    <a:pt x="250428" y="334973"/>
                  </a:moveTo>
                  <a:lnTo>
                    <a:pt x="250428" y="501279"/>
                  </a:lnTo>
                  <a:lnTo>
                    <a:pt x="428859" y="501279"/>
                  </a:lnTo>
                  <a:cubicBezTo>
                    <a:pt x="457489" y="500832"/>
                    <a:pt x="480444" y="493009"/>
                    <a:pt x="497726" y="477809"/>
                  </a:cubicBezTo>
                  <a:cubicBezTo>
                    <a:pt x="515009" y="462609"/>
                    <a:pt x="523878" y="442714"/>
                    <a:pt x="524335" y="418126"/>
                  </a:cubicBezTo>
                  <a:cubicBezTo>
                    <a:pt x="523976" y="393538"/>
                    <a:pt x="515302" y="373643"/>
                    <a:pt x="498314" y="358443"/>
                  </a:cubicBezTo>
                  <a:cubicBezTo>
                    <a:pt x="481325" y="343243"/>
                    <a:pt x="458174" y="335420"/>
                    <a:pt x="428859" y="334973"/>
                  </a:cubicBezTo>
                  <a:close/>
                  <a:moveTo>
                    <a:pt x="82479" y="0"/>
                  </a:moveTo>
                  <a:lnTo>
                    <a:pt x="279329" y="0"/>
                  </a:lnTo>
                  <a:lnTo>
                    <a:pt x="279329" y="133796"/>
                  </a:lnTo>
                  <a:lnTo>
                    <a:pt x="373213" y="133796"/>
                  </a:lnTo>
                  <a:lnTo>
                    <a:pt x="373213" y="0"/>
                  </a:lnTo>
                  <a:lnTo>
                    <a:pt x="571161" y="0"/>
                  </a:lnTo>
                  <a:lnTo>
                    <a:pt x="571161" y="155896"/>
                  </a:lnTo>
                  <a:lnTo>
                    <a:pt x="621523" y="175588"/>
                  </a:lnTo>
                  <a:cubicBezTo>
                    <a:pt x="639848" y="184616"/>
                    <a:pt x="657147" y="195106"/>
                    <a:pt x="673418" y="207058"/>
                  </a:cubicBezTo>
                  <a:cubicBezTo>
                    <a:pt x="738503" y="254865"/>
                    <a:pt x="772285" y="319857"/>
                    <a:pt x="774763" y="402032"/>
                  </a:cubicBezTo>
                  <a:cubicBezTo>
                    <a:pt x="774502" y="440954"/>
                    <a:pt x="766024" y="475769"/>
                    <a:pt x="749329" y="506476"/>
                  </a:cubicBezTo>
                  <a:cubicBezTo>
                    <a:pt x="732634" y="537184"/>
                    <a:pt x="709287" y="563616"/>
                    <a:pt x="679287" y="585773"/>
                  </a:cubicBezTo>
                  <a:cubicBezTo>
                    <a:pt x="720504" y="608014"/>
                    <a:pt x="753112" y="636962"/>
                    <a:pt x="777111" y="672614"/>
                  </a:cubicBezTo>
                  <a:cubicBezTo>
                    <a:pt x="801110" y="708268"/>
                    <a:pt x="813371" y="749956"/>
                    <a:pt x="813892" y="797680"/>
                  </a:cubicBezTo>
                  <a:cubicBezTo>
                    <a:pt x="811382" y="881894"/>
                    <a:pt x="776883" y="948507"/>
                    <a:pt x="710395" y="997516"/>
                  </a:cubicBezTo>
                  <a:cubicBezTo>
                    <a:pt x="677152" y="1022020"/>
                    <a:pt x="639677" y="1040531"/>
                    <a:pt x="597972" y="1053049"/>
                  </a:cubicBezTo>
                  <a:lnTo>
                    <a:pt x="571161" y="1058874"/>
                  </a:lnTo>
                  <a:lnTo>
                    <a:pt x="571161" y="1219431"/>
                  </a:lnTo>
                  <a:lnTo>
                    <a:pt x="373213" y="1219431"/>
                  </a:lnTo>
                  <a:lnTo>
                    <a:pt x="373213" y="1072622"/>
                  </a:lnTo>
                  <a:lnTo>
                    <a:pt x="274952" y="1072622"/>
                  </a:lnTo>
                  <a:lnTo>
                    <a:pt x="274952" y="1219431"/>
                  </a:lnTo>
                  <a:lnTo>
                    <a:pt x="78102" y="1219431"/>
                  </a:lnTo>
                  <a:lnTo>
                    <a:pt x="78102" y="1072622"/>
                  </a:lnTo>
                  <a:lnTo>
                    <a:pt x="0" y="1072622"/>
                  </a:lnTo>
                  <a:lnTo>
                    <a:pt x="0" y="133796"/>
                  </a:lnTo>
                  <a:lnTo>
                    <a:pt x="82479" y="133796"/>
                  </a:lnTo>
                  <a:close/>
                </a:path>
              </a:pathLst>
            </a:custGeom>
            <a:solidFill>
              <a:srgbClr val="CC90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7609A018-6B8D-4BD7-9797-DD2F55DBFC62}"/>
                </a:ext>
              </a:extLst>
            </p:cNvPr>
            <p:cNvSpPr/>
            <p:nvPr/>
          </p:nvSpPr>
          <p:spPr>
            <a:xfrm>
              <a:off x="3119288" y="2599804"/>
              <a:ext cx="927910" cy="1232378"/>
            </a:xfrm>
            <a:custGeom>
              <a:avLst/>
              <a:gdLst>
                <a:gd name="connsiteX0" fmla="*/ 364446 w 927910"/>
                <a:gd name="connsiteY0" fmla="*/ 701251 h 1232378"/>
                <a:gd name="connsiteX1" fmla="*/ 364446 w 927910"/>
                <a:gd name="connsiteY1" fmla="*/ 880969 h 1232378"/>
                <a:gd name="connsiteX2" fmla="*/ 574181 w 927910"/>
                <a:gd name="connsiteY2" fmla="*/ 880969 h 1232378"/>
                <a:gd name="connsiteX3" fmla="*/ 649309 w 927910"/>
                <a:gd name="connsiteY3" fmla="*/ 855655 h 1232378"/>
                <a:gd name="connsiteX4" fmla="*/ 677482 w 927910"/>
                <a:gd name="connsiteY4" fmla="*/ 791111 h 1232378"/>
                <a:gd name="connsiteX5" fmla="*/ 649309 w 927910"/>
                <a:gd name="connsiteY5" fmla="*/ 726567 h 1232378"/>
                <a:gd name="connsiteX6" fmla="*/ 574181 w 927910"/>
                <a:gd name="connsiteY6" fmla="*/ 701251 h 1232378"/>
                <a:gd name="connsiteX7" fmla="*/ 364446 w 927910"/>
                <a:gd name="connsiteY7" fmla="*/ 344498 h 1232378"/>
                <a:gd name="connsiteX8" fmla="*/ 364446 w 927910"/>
                <a:gd name="connsiteY8" fmla="*/ 510804 h 1232378"/>
                <a:gd name="connsiteX9" fmla="*/ 542877 w 927910"/>
                <a:gd name="connsiteY9" fmla="*/ 510804 h 1232378"/>
                <a:gd name="connsiteX10" fmla="*/ 611744 w 927910"/>
                <a:gd name="connsiteY10" fmla="*/ 487334 h 1232378"/>
                <a:gd name="connsiteX11" fmla="*/ 638353 w 927910"/>
                <a:gd name="connsiteY11" fmla="*/ 427651 h 1232378"/>
                <a:gd name="connsiteX12" fmla="*/ 612332 w 927910"/>
                <a:gd name="connsiteY12" fmla="*/ 367968 h 1232378"/>
                <a:gd name="connsiteX13" fmla="*/ 542877 w 927910"/>
                <a:gd name="connsiteY13" fmla="*/ 344498 h 1232378"/>
                <a:gd name="connsiteX14" fmla="*/ 196497 w 927910"/>
                <a:gd name="connsiteY14" fmla="*/ 0 h 1232378"/>
                <a:gd name="connsiteX15" fmla="*/ 393347 w 927910"/>
                <a:gd name="connsiteY15" fmla="*/ 0 h 1232378"/>
                <a:gd name="connsiteX16" fmla="*/ 393347 w 927910"/>
                <a:gd name="connsiteY16" fmla="*/ 143321 h 1232378"/>
                <a:gd name="connsiteX17" fmla="*/ 487231 w 927910"/>
                <a:gd name="connsiteY17" fmla="*/ 143321 h 1232378"/>
                <a:gd name="connsiteX18" fmla="*/ 487231 w 927910"/>
                <a:gd name="connsiteY18" fmla="*/ 0 h 1232378"/>
                <a:gd name="connsiteX19" fmla="*/ 685179 w 927910"/>
                <a:gd name="connsiteY19" fmla="*/ 0 h 1232378"/>
                <a:gd name="connsiteX20" fmla="*/ 685179 w 927910"/>
                <a:gd name="connsiteY20" fmla="*/ 165421 h 1232378"/>
                <a:gd name="connsiteX21" fmla="*/ 735541 w 927910"/>
                <a:gd name="connsiteY21" fmla="*/ 185113 h 1232378"/>
                <a:gd name="connsiteX22" fmla="*/ 787436 w 927910"/>
                <a:gd name="connsiteY22" fmla="*/ 216583 h 1232378"/>
                <a:gd name="connsiteX23" fmla="*/ 888781 w 927910"/>
                <a:gd name="connsiteY23" fmla="*/ 411557 h 1232378"/>
                <a:gd name="connsiteX24" fmla="*/ 863347 w 927910"/>
                <a:gd name="connsiteY24" fmla="*/ 516001 h 1232378"/>
                <a:gd name="connsiteX25" fmla="*/ 793305 w 927910"/>
                <a:gd name="connsiteY25" fmla="*/ 595298 h 1232378"/>
                <a:gd name="connsiteX26" fmla="*/ 891129 w 927910"/>
                <a:gd name="connsiteY26" fmla="*/ 682139 h 1232378"/>
                <a:gd name="connsiteX27" fmla="*/ 927910 w 927910"/>
                <a:gd name="connsiteY27" fmla="*/ 807205 h 1232378"/>
                <a:gd name="connsiteX28" fmla="*/ 824413 w 927910"/>
                <a:gd name="connsiteY28" fmla="*/ 1007041 h 1232378"/>
                <a:gd name="connsiteX29" fmla="*/ 711990 w 927910"/>
                <a:gd name="connsiteY29" fmla="*/ 1062574 h 1232378"/>
                <a:gd name="connsiteX30" fmla="*/ 685179 w 927910"/>
                <a:gd name="connsiteY30" fmla="*/ 1068399 h 1232378"/>
                <a:gd name="connsiteX31" fmla="*/ 685179 w 927910"/>
                <a:gd name="connsiteY31" fmla="*/ 1232378 h 1232378"/>
                <a:gd name="connsiteX32" fmla="*/ 487231 w 927910"/>
                <a:gd name="connsiteY32" fmla="*/ 1232378 h 1232378"/>
                <a:gd name="connsiteX33" fmla="*/ 487231 w 927910"/>
                <a:gd name="connsiteY33" fmla="*/ 1082147 h 1232378"/>
                <a:gd name="connsiteX34" fmla="*/ 388970 w 927910"/>
                <a:gd name="connsiteY34" fmla="*/ 1082147 h 1232378"/>
                <a:gd name="connsiteX35" fmla="*/ 388970 w 927910"/>
                <a:gd name="connsiteY35" fmla="*/ 1232378 h 1232378"/>
                <a:gd name="connsiteX36" fmla="*/ 192120 w 927910"/>
                <a:gd name="connsiteY36" fmla="*/ 1232378 h 1232378"/>
                <a:gd name="connsiteX37" fmla="*/ 192120 w 927910"/>
                <a:gd name="connsiteY37" fmla="*/ 1082147 h 1232378"/>
                <a:gd name="connsiteX38" fmla="*/ 114018 w 927910"/>
                <a:gd name="connsiteY38" fmla="*/ 1082147 h 1232378"/>
                <a:gd name="connsiteX39" fmla="*/ 114018 w 927910"/>
                <a:gd name="connsiteY39" fmla="*/ 1081609 h 1232378"/>
                <a:gd name="connsiteX40" fmla="*/ 0 w 927910"/>
                <a:gd name="connsiteY40" fmla="*/ 1081609 h 1232378"/>
                <a:gd name="connsiteX41" fmla="*/ 0 w 927910"/>
                <a:gd name="connsiteY41" fmla="*/ 924446 h 1232378"/>
                <a:gd name="connsiteX42" fmla="*/ 114018 w 927910"/>
                <a:gd name="connsiteY42" fmla="*/ 924446 h 1232378"/>
                <a:gd name="connsiteX43" fmla="*/ 114018 w 927910"/>
                <a:gd name="connsiteY43" fmla="*/ 283267 h 1232378"/>
                <a:gd name="connsiteX44" fmla="*/ 0 w 927910"/>
                <a:gd name="connsiteY44" fmla="*/ 283267 h 1232378"/>
                <a:gd name="connsiteX45" fmla="*/ 0 w 927910"/>
                <a:gd name="connsiteY45" fmla="*/ 126104 h 1232378"/>
                <a:gd name="connsiteX46" fmla="*/ 196497 w 927910"/>
                <a:gd name="connsiteY46" fmla="*/ 126104 h 1232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27910" h="1232378">
                  <a:moveTo>
                    <a:pt x="364446" y="701251"/>
                  </a:moveTo>
                  <a:lnTo>
                    <a:pt x="364446" y="880969"/>
                  </a:lnTo>
                  <a:lnTo>
                    <a:pt x="574181" y="880969"/>
                  </a:lnTo>
                  <a:cubicBezTo>
                    <a:pt x="605876" y="880495"/>
                    <a:pt x="630918" y="872056"/>
                    <a:pt x="649309" y="855655"/>
                  </a:cubicBezTo>
                  <a:cubicBezTo>
                    <a:pt x="667700" y="839253"/>
                    <a:pt x="677091" y="817738"/>
                    <a:pt x="677482" y="791111"/>
                  </a:cubicBezTo>
                  <a:cubicBezTo>
                    <a:pt x="677091" y="764482"/>
                    <a:pt x="667700" y="742968"/>
                    <a:pt x="649309" y="726567"/>
                  </a:cubicBezTo>
                  <a:cubicBezTo>
                    <a:pt x="630918" y="710165"/>
                    <a:pt x="605876" y="701727"/>
                    <a:pt x="574181" y="701251"/>
                  </a:cubicBezTo>
                  <a:close/>
                  <a:moveTo>
                    <a:pt x="364446" y="344498"/>
                  </a:moveTo>
                  <a:lnTo>
                    <a:pt x="364446" y="510804"/>
                  </a:lnTo>
                  <a:lnTo>
                    <a:pt x="542877" y="510804"/>
                  </a:lnTo>
                  <a:cubicBezTo>
                    <a:pt x="571507" y="510357"/>
                    <a:pt x="594462" y="502534"/>
                    <a:pt x="611744" y="487334"/>
                  </a:cubicBezTo>
                  <a:cubicBezTo>
                    <a:pt x="629027" y="472134"/>
                    <a:pt x="637896" y="452239"/>
                    <a:pt x="638353" y="427651"/>
                  </a:cubicBezTo>
                  <a:cubicBezTo>
                    <a:pt x="637994" y="403063"/>
                    <a:pt x="629320" y="383168"/>
                    <a:pt x="612332" y="367968"/>
                  </a:cubicBezTo>
                  <a:cubicBezTo>
                    <a:pt x="595343" y="352768"/>
                    <a:pt x="572192" y="344945"/>
                    <a:pt x="542877" y="344498"/>
                  </a:cubicBezTo>
                  <a:close/>
                  <a:moveTo>
                    <a:pt x="196497" y="0"/>
                  </a:moveTo>
                  <a:lnTo>
                    <a:pt x="393347" y="0"/>
                  </a:lnTo>
                  <a:lnTo>
                    <a:pt x="393347" y="143321"/>
                  </a:lnTo>
                  <a:lnTo>
                    <a:pt x="487231" y="143321"/>
                  </a:lnTo>
                  <a:lnTo>
                    <a:pt x="487231" y="0"/>
                  </a:lnTo>
                  <a:lnTo>
                    <a:pt x="685179" y="0"/>
                  </a:lnTo>
                  <a:lnTo>
                    <a:pt x="685179" y="165421"/>
                  </a:lnTo>
                  <a:lnTo>
                    <a:pt x="735541" y="185113"/>
                  </a:lnTo>
                  <a:cubicBezTo>
                    <a:pt x="753866" y="194141"/>
                    <a:pt x="771165" y="204631"/>
                    <a:pt x="787436" y="216583"/>
                  </a:cubicBezTo>
                  <a:cubicBezTo>
                    <a:pt x="852521" y="264390"/>
                    <a:pt x="886303" y="329382"/>
                    <a:pt x="888781" y="411557"/>
                  </a:cubicBezTo>
                  <a:cubicBezTo>
                    <a:pt x="888520" y="450479"/>
                    <a:pt x="880042" y="485294"/>
                    <a:pt x="863347" y="516001"/>
                  </a:cubicBezTo>
                  <a:cubicBezTo>
                    <a:pt x="846652" y="546709"/>
                    <a:pt x="823305" y="573141"/>
                    <a:pt x="793305" y="595298"/>
                  </a:cubicBezTo>
                  <a:cubicBezTo>
                    <a:pt x="834522" y="617539"/>
                    <a:pt x="867130" y="646487"/>
                    <a:pt x="891129" y="682139"/>
                  </a:cubicBezTo>
                  <a:cubicBezTo>
                    <a:pt x="915128" y="717793"/>
                    <a:pt x="927389" y="759481"/>
                    <a:pt x="927910" y="807205"/>
                  </a:cubicBezTo>
                  <a:cubicBezTo>
                    <a:pt x="925400" y="891419"/>
                    <a:pt x="890901" y="958032"/>
                    <a:pt x="824413" y="1007041"/>
                  </a:cubicBezTo>
                  <a:cubicBezTo>
                    <a:pt x="791170" y="1031545"/>
                    <a:pt x="753695" y="1050056"/>
                    <a:pt x="711990" y="1062574"/>
                  </a:cubicBezTo>
                  <a:lnTo>
                    <a:pt x="685179" y="1068399"/>
                  </a:lnTo>
                  <a:lnTo>
                    <a:pt x="685179" y="1232378"/>
                  </a:lnTo>
                  <a:lnTo>
                    <a:pt x="487231" y="1232378"/>
                  </a:lnTo>
                  <a:lnTo>
                    <a:pt x="487231" y="1082147"/>
                  </a:lnTo>
                  <a:lnTo>
                    <a:pt x="388970" y="1082147"/>
                  </a:lnTo>
                  <a:lnTo>
                    <a:pt x="388970" y="1232378"/>
                  </a:lnTo>
                  <a:lnTo>
                    <a:pt x="192120" y="1232378"/>
                  </a:lnTo>
                  <a:lnTo>
                    <a:pt x="192120" y="1082147"/>
                  </a:lnTo>
                  <a:lnTo>
                    <a:pt x="114018" y="1082147"/>
                  </a:lnTo>
                  <a:lnTo>
                    <a:pt x="114018" y="1081609"/>
                  </a:lnTo>
                  <a:lnTo>
                    <a:pt x="0" y="1081609"/>
                  </a:lnTo>
                  <a:lnTo>
                    <a:pt x="0" y="924446"/>
                  </a:lnTo>
                  <a:lnTo>
                    <a:pt x="114018" y="924446"/>
                  </a:lnTo>
                  <a:lnTo>
                    <a:pt x="114018" y="283267"/>
                  </a:lnTo>
                  <a:lnTo>
                    <a:pt x="0" y="283267"/>
                  </a:lnTo>
                  <a:lnTo>
                    <a:pt x="0" y="126104"/>
                  </a:lnTo>
                  <a:lnTo>
                    <a:pt x="196497" y="1261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矩形 1">
            <a:extLst>
              <a:ext uri="{FF2B5EF4-FFF2-40B4-BE49-F238E27FC236}">
                <a16:creationId xmlns:a16="http://schemas.microsoft.com/office/drawing/2014/main" id="{AB1E97C1-B89B-419D-8D42-FFFE89555FEA}"/>
              </a:ext>
            </a:extLst>
          </p:cNvPr>
          <p:cNvSpPr/>
          <p:nvPr/>
        </p:nvSpPr>
        <p:spPr>
          <a:xfrm>
            <a:off x="793291" y="2391604"/>
            <a:ext cx="206928" cy="3151578"/>
          </a:xfrm>
          <a:prstGeom prst="rect">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9943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836C55D-2CA8-A376-CA96-6899865748C1}"/>
              </a:ext>
            </a:extLst>
          </p:cNvPr>
          <p:cNvSpPr/>
          <p:nvPr/>
        </p:nvSpPr>
        <p:spPr>
          <a:xfrm>
            <a:off x="1383323" y="2998968"/>
            <a:ext cx="1090245"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Presenter</a:t>
            </a:r>
            <a:endParaRPr kumimoji="1" lang="zh-CN" altLang="en-US" dirty="0"/>
          </a:p>
        </p:txBody>
      </p:sp>
      <p:sp>
        <p:nvSpPr>
          <p:cNvPr id="12" name="矩形 11">
            <a:extLst>
              <a:ext uri="{FF2B5EF4-FFF2-40B4-BE49-F238E27FC236}">
                <a16:creationId xmlns:a16="http://schemas.microsoft.com/office/drawing/2014/main" id="{7AF74356-73D8-5117-FAD7-DD77D464151D}"/>
              </a:ext>
            </a:extLst>
          </p:cNvPr>
          <p:cNvSpPr/>
          <p:nvPr/>
        </p:nvSpPr>
        <p:spPr>
          <a:xfrm>
            <a:off x="1383322" y="2425085"/>
            <a:ext cx="1090246"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Leader</a:t>
            </a:r>
            <a:endParaRPr kumimoji="1" lang="zh-CN" altLang="en-US" dirty="0"/>
          </a:p>
        </p:txBody>
      </p:sp>
      <p:sp>
        <p:nvSpPr>
          <p:cNvPr id="50" name="TextBox 49">
            <a:extLst>
              <a:ext uri="{FF2B5EF4-FFF2-40B4-BE49-F238E27FC236}">
                <a16:creationId xmlns:a16="http://schemas.microsoft.com/office/drawing/2014/main" id="{C81612DB-E915-C01C-5E30-B6EA0BFF4F9B}"/>
              </a:ext>
            </a:extLst>
          </p:cNvPr>
          <p:cNvSpPr txBox="1"/>
          <p:nvPr/>
        </p:nvSpPr>
        <p:spPr>
          <a:xfrm>
            <a:off x="2754473" y="2371109"/>
            <a:ext cx="7884839" cy="2523768"/>
          </a:xfrm>
          <a:prstGeom prst="rect">
            <a:avLst/>
          </a:prstGeom>
          <a:noFill/>
        </p:spPr>
        <p:txBody>
          <a:bodyPr wrap="square" rtlCol="0">
            <a:spAutoFit/>
          </a:bodyPr>
          <a:lstStyle/>
          <a:p>
            <a:r>
              <a:rPr lang="en-US" b="1" dirty="0" err="1">
                <a:solidFill>
                  <a:srgbClr val="FCD462"/>
                </a:solidFill>
                <a:latin typeface="DengXian" panose="02010600030101010101" pitchFamily="2" charset="-122"/>
                <a:ea typeface="DengXian" panose="02010600030101010101" pitchFamily="2" charset="-122"/>
                <a:cs typeface="Open Sans" pitchFamily="2" charset="0"/>
              </a:rPr>
              <a:t>Jinyang</a:t>
            </a:r>
            <a:r>
              <a:rPr lang="en-US" b="1" dirty="0">
                <a:solidFill>
                  <a:srgbClr val="FCD462"/>
                </a:solidFill>
                <a:latin typeface="DengXian" panose="02010600030101010101" pitchFamily="2" charset="-122"/>
                <a:ea typeface="DengXian" panose="02010600030101010101" pitchFamily="2" charset="-122"/>
                <a:cs typeface="Open Sans" pitchFamily="2" charset="0"/>
              </a:rPr>
              <a:t> Chen</a:t>
            </a:r>
            <a:r>
              <a:rPr lang="en-US" sz="2000" b="1" dirty="0">
                <a:solidFill>
                  <a:srgbClr val="FCD462"/>
                </a:solidFill>
                <a:latin typeface="DengXian" panose="02010600030101010101" pitchFamily="2" charset="-122"/>
                <a:ea typeface="DengXian" panose="02010600030101010101" pitchFamily="2" charset="-122"/>
                <a:cs typeface="Open Sans" pitchFamily="2" charset="0"/>
              </a:rPr>
              <a:t>. </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sz="1600" b="1" dirty="0">
                <a:solidFill>
                  <a:schemeClr val="bg1"/>
                </a:solidFill>
                <a:latin typeface="DengXian" panose="02010600030101010101" pitchFamily="2" charset="-122"/>
                <a:ea typeface="DengXian" panose="02010600030101010101" pitchFamily="2" charset="-122"/>
                <a:cs typeface="Open Sans" pitchFamily="2" charset="0"/>
                <a:hlinkClick r:id="rId2"/>
              </a:rPr>
              <a:t>19jc66@queensu.ca</a:t>
            </a:r>
            <a:r>
              <a:rPr lang="en-US" sz="1600" b="1" dirty="0">
                <a:solidFill>
                  <a:schemeClr val="bg1"/>
                </a:solidFill>
                <a:latin typeface="DengXian" panose="02010600030101010101" pitchFamily="2" charset="-122"/>
                <a:ea typeface="DengXian" panose="02010600030101010101" pitchFamily="2" charset="-122"/>
                <a:cs typeface="Open Sans" pitchFamily="2" charset="0"/>
              </a:rPr>
              <a:t>): Web design, Slide design, Abstract</a:t>
            </a:r>
          </a:p>
          <a:p>
            <a:endParaRPr lang="en-US" sz="1600" b="1" dirty="0">
              <a:solidFill>
                <a:schemeClr val="bg1"/>
              </a:solidFill>
              <a:latin typeface="DengXian" panose="02010600030101010101" pitchFamily="2" charset="-122"/>
              <a:ea typeface="DengXian" panose="02010600030101010101" pitchFamily="2" charset="-122"/>
              <a:cs typeface="Open Sans" pitchFamily="2" charset="0"/>
            </a:endParaRPr>
          </a:p>
          <a:p>
            <a:r>
              <a:rPr lang="en-US" b="1" dirty="0" err="1">
                <a:solidFill>
                  <a:srgbClr val="FCD462"/>
                </a:solidFill>
                <a:latin typeface="DengXian" panose="02010600030101010101" pitchFamily="2" charset="-122"/>
                <a:ea typeface="DengXian" panose="02010600030101010101" pitchFamily="2" charset="-122"/>
                <a:cs typeface="Open Sans" pitchFamily="2" charset="0"/>
              </a:rPr>
              <a:t>Zehan</a:t>
            </a:r>
            <a:r>
              <a:rPr lang="en-US" b="1" dirty="0">
                <a:solidFill>
                  <a:srgbClr val="FCD462"/>
                </a:solidFill>
                <a:latin typeface="DengXian" panose="02010600030101010101" pitchFamily="2" charset="-122"/>
                <a:ea typeface="DengXian" panose="02010600030101010101" pitchFamily="2" charset="-122"/>
                <a:cs typeface="Open Sans" pitchFamily="2" charset="0"/>
              </a:rPr>
              <a:t> Wang</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sz="1600" b="1" dirty="0">
                <a:solidFill>
                  <a:schemeClr val="bg1"/>
                </a:solidFill>
                <a:latin typeface="DengXian" panose="02010600030101010101" pitchFamily="2" charset="-122"/>
                <a:ea typeface="DengXian" panose="02010600030101010101" pitchFamily="2" charset="-122"/>
                <a:cs typeface="Open Sans" pitchFamily="2" charset="0"/>
                <a:hlinkClick r:id="rId3"/>
              </a:rPr>
              <a:t>19zw37@queensu.ca</a:t>
            </a:r>
            <a:r>
              <a:rPr lang="en-US" sz="1600" b="1" dirty="0">
                <a:solidFill>
                  <a:schemeClr val="bg1"/>
                </a:solidFill>
                <a:latin typeface="DengXian" panose="02010600030101010101" pitchFamily="2" charset="-122"/>
                <a:ea typeface="DengXian" panose="02010600030101010101" pitchFamily="2" charset="-122"/>
                <a:cs typeface="Open Sans" pitchFamily="2" charset="0"/>
              </a:rPr>
              <a:t>): Introduction, Architecture analysis</a:t>
            </a:r>
          </a:p>
          <a:p>
            <a:r>
              <a:rPr lang="en-US" altLang="zh-CN" b="1" dirty="0" err="1">
                <a:solidFill>
                  <a:srgbClr val="FCD462"/>
                </a:solidFill>
                <a:latin typeface="DengXian" panose="02010600030101010101" pitchFamily="2" charset="-122"/>
                <a:ea typeface="DengXian" panose="02010600030101010101" pitchFamily="2" charset="-122"/>
                <a:cs typeface="Open Sans" pitchFamily="2" charset="0"/>
              </a:rPr>
              <a:t>Rundong</a:t>
            </a:r>
            <a:r>
              <a:rPr lang="en-US" altLang="zh-CN" b="1" dirty="0">
                <a:solidFill>
                  <a:srgbClr val="FCD462"/>
                </a:solidFill>
                <a:latin typeface="DengXian" panose="02010600030101010101" pitchFamily="2" charset="-122"/>
                <a:ea typeface="DengXian" panose="02010600030101010101" pitchFamily="2" charset="-122"/>
                <a:cs typeface="Open Sans" pitchFamily="2" charset="0"/>
              </a:rPr>
              <a:t> Yu</a:t>
            </a:r>
            <a:r>
              <a:rPr lang="en-US" altLang="zh-CN" sz="1600" b="1" dirty="0">
                <a:solidFill>
                  <a:schemeClr val="bg1"/>
                </a:solidFill>
                <a:latin typeface="DengXian" panose="02010600030101010101" pitchFamily="2" charset="-122"/>
                <a:ea typeface="DengXian" panose="02010600030101010101" pitchFamily="2" charset="-122"/>
                <a:cs typeface="Open Sans" pitchFamily="2" charset="0"/>
              </a:rPr>
              <a:t>.(</a:t>
            </a:r>
            <a:r>
              <a:rPr lang="en-US" altLang="zh-CN" sz="1600" b="1" dirty="0">
                <a:solidFill>
                  <a:schemeClr val="bg1"/>
                </a:solidFill>
                <a:latin typeface="DengXian" panose="02010600030101010101" pitchFamily="2" charset="-122"/>
                <a:ea typeface="DengXian" panose="02010600030101010101" pitchFamily="2" charset="-122"/>
                <a:cs typeface="Open Sans" pitchFamily="2" charset="0"/>
                <a:hlinkClick r:id="rId4"/>
              </a:rPr>
              <a:t>18ry16@queensu.ca</a:t>
            </a:r>
            <a:r>
              <a:rPr lang="en-US" altLang="zh-CN" sz="1600" b="1" dirty="0">
                <a:solidFill>
                  <a:schemeClr val="bg1"/>
                </a:solidFill>
                <a:latin typeface="DengXian" panose="02010600030101010101" pitchFamily="2" charset="-122"/>
                <a:ea typeface="DengXian" panose="02010600030101010101" pitchFamily="2" charset="-122"/>
                <a:cs typeface="Open Sans" pitchFamily="2" charset="0"/>
              </a:rPr>
              <a:t>): Introduction, Architecture analysis</a:t>
            </a:r>
          </a:p>
          <a:p>
            <a:endParaRPr lang="en-US" sz="1600" b="1" dirty="0">
              <a:solidFill>
                <a:schemeClr val="bg1"/>
              </a:solidFill>
              <a:latin typeface="DengXian" panose="02010600030101010101" pitchFamily="2" charset="-122"/>
              <a:ea typeface="DengXian" panose="02010600030101010101" pitchFamily="2" charset="-122"/>
              <a:cs typeface="Open Sans" pitchFamily="2" charset="0"/>
            </a:endParaRPr>
          </a:p>
          <a:p>
            <a:r>
              <a:rPr lang="en-US" b="1" dirty="0" err="1">
                <a:solidFill>
                  <a:srgbClr val="FCD462"/>
                </a:solidFill>
                <a:latin typeface="DengXian" panose="02010600030101010101" pitchFamily="2" charset="-122"/>
                <a:ea typeface="DengXian" panose="02010600030101010101" pitchFamily="2" charset="-122"/>
                <a:cs typeface="Open Sans" pitchFamily="2" charset="0"/>
              </a:rPr>
              <a:t>Chiyu</a:t>
            </a:r>
            <a:r>
              <a:rPr lang="en-US" b="1" dirty="0">
                <a:solidFill>
                  <a:srgbClr val="FCD462"/>
                </a:solidFill>
                <a:latin typeface="DengXian" panose="02010600030101010101" pitchFamily="2" charset="-122"/>
                <a:ea typeface="DengXian" panose="02010600030101010101" pitchFamily="2" charset="-122"/>
                <a:cs typeface="Open Sans" pitchFamily="2" charset="0"/>
              </a:rPr>
              <a:t> Wang</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sz="1600" b="1" dirty="0">
                <a:solidFill>
                  <a:schemeClr val="bg1"/>
                </a:solidFill>
                <a:latin typeface="DengXian" panose="02010600030101010101" pitchFamily="2" charset="-122"/>
                <a:ea typeface="DengXian" panose="02010600030101010101" pitchFamily="2" charset="-122"/>
                <a:cs typeface="Open Sans" pitchFamily="2" charset="0"/>
                <a:hlinkClick r:id="rId5"/>
              </a:rPr>
              <a:t>19cw33@queensu.ca</a:t>
            </a:r>
            <a:r>
              <a:rPr lang="en-US" sz="1600" b="1" dirty="0">
                <a:solidFill>
                  <a:schemeClr val="bg1"/>
                </a:solidFill>
                <a:latin typeface="DengXian" panose="02010600030101010101" pitchFamily="2" charset="-122"/>
                <a:ea typeface="DengXian" panose="02010600030101010101" pitchFamily="2" charset="-122"/>
                <a:cs typeface="Open Sans" pitchFamily="2" charset="0"/>
              </a:rPr>
              <a:t>): Use case, Body of Report</a:t>
            </a:r>
          </a:p>
          <a:p>
            <a:r>
              <a:rPr lang="en-US" b="1" dirty="0" err="1">
                <a:solidFill>
                  <a:srgbClr val="FCD462"/>
                </a:solidFill>
                <a:latin typeface="DengXian" panose="02010600030101010101" pitchFamily="2" charset="-122"/>
                <a:ea typeface="DengXian" panose="02010600030101010101" pitchFamily="2" charset="-122"/>
                <a:cs typeface="Open Sans" pitchFamily="2" charset="0"/>
              </a:rPr>
              <a:t>Yuxuan</a:t>
            </a:r>
            <a:r>
              <a:rPr lang="en-US" b="1" dirty="0">
                <a:solidFill>
                  <a:srgbClr val="FCD462"/>
                </a:solidFill>
                <a:latin typeface="DengXian" panose="02010600030101010101" pitchFamily="2" charset="-122"/>
                <a:ea typeface="DengXian" panose="02010600030101010101" pitchFamily="2" charset="-122"/>
                <a:cs typeface="Open Sans" pitchFamily="2" charset="0"/>
              </a:rPr>
              <a:t> Cai</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sz="1600" b="1" dirty="0">
                <a:solidFill>
                  <a:schemeClr val="bg1"/>
                </a:solidFill>
                <a:latin typeface="DengXian" panose="02010600030101010101" pitchFamily="2" charset="-122"/>
                <a:ea typeface="DengXian" panose="02010600030101010101" pitchFamily="2" charset="-122"/>
                <a:cs typeface="Open Sans" pitchFamily="2" charset="0"/>
                <a:hlinkClick r:id="rId6"/>
              </a:rPr>
              <a:t>18yc33@queensu.ca</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altLang="zh-CN" sz="1600" b="1" dirty="0">
                <a:solidFill>
                  <a:schemeClr val="bg1"/>
                </a:solidFill>
                <a:latin typeface="DengXian" panose="02010600030101010101" pitchFamily="2" charset="-122"/>
                <a:ea typeface="DengXian" panose="02010600030101010101" pitchFamily="2" charset="-122"/>
                <a:cs typeface="Open Sans" pitchFamily="2" charset="0"/>
              </a:rPr>
              <a:t> Use case, Body of Report</a:t>
            </a:r>
            <a:endParaRPr lang="en-US" sz="1600" b="1" dirty="0">
              <a:solidFill>
                <a:schemeClr val="bg1"/>
              </a:solidFill>
              <a:latin typeface="DengXian" panose="02010600030101010101" pitchFamily="2" charset="-122"/>
              <a:ea typeface="DengXian" panose="02010600030101010101" pitchFamily="2" charset="-122"/>
              <a:cs typeface="Open Sans" pitchFamily="2" charset="0"/>
            </a:endParaRPr>
          </a:p>
          <a:p>
            <a:r>
              <a:rPr lang="en-US" b="1" dirty="0" err="1">
                <a:solidFill>
                  <a:srgbClr val="FCD462"/>
                </a:solidFill>
                <a:latin typeface="DengXian" panose="02010600030101010101" pitchFamily="2" charset="-122"/>
                <a:ea typeface="DengXian" panose="02010600030101010101" pitchFamily="2" charset="-122"/>
                <a:cs typeface="Open Sans" pitchFamily="2" charset="0"/>
              </a:rPr>
              <a:t>Gaoyuan</a:t>
            </a:r>
            <a:r>
              <a:rPr lang="en-US" b="1" dirty="0">
                <a:solidFill>
                  <a:srgbClr val="FCD462"/>
                </a:solidFill>
                <a:latin typeface="DengXian" panose="02010600030101010101" pitchFamily="2" charset="-122"/>
                <a:ea typeface="DengXian" panose="02010600030101010101" pitchFamily="2" charset="-122"/>
                <a:cs typeface="Open Sans" pitchFamily="2" charset="0"/>
              </a:rPr>
              <a:t> Bao</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sz="1600" b="1" dirty="0">
                <a:solidFill>
                  <a:schemeClr val="bg1"/>
                </a:solidFill>
                <a:latin typeface="DengXian" panose="02010600030101010101" pitchFamily="2" charset="-122"/>
                <a:ea typeface="DengXian" panose="02010600030101010101" pitchFamily="2" charset="-122"/>
                <a:cs typeface="Open Sans" pitchFamily="2" charset="0"/>
                <a:hlinkClick r:id="rId7"/>
              </a:rPr>
              <a:t>19gb20@queensu.ca</a:t>
            </a:r>
            <a:r>
              <a:rPr lang="en-US" sz="1600" b="1" dirty="0">
                <a:solidFill>
                  <a:schemeClr val="bg1"/>
                </a:solidFill>
                <a:latin typeface="DengXian" panose="02010600030101010101" pitchFamily="2" charset="-122"/>
                <a:ea typeface="DengXian" panose="02010600030101010101" pitchFamily="2" charset="-122"/>
                <a:cs typeface="Open Sans" pitchFamily="2" charset="0"/>
              </a:rPr>
              <a:t>):</a:t>
            </a:r>
            <a:r>
              <a:rPr lang="en-US" altLang="zh-CN" sz="1600" b="1" dirty="0">
                <a:solidFill>
                  <a:schemeClr val="bg1"/>
                </a:solidFill>
                <a:latin typeface="DengXian" panose="02010600030101010101" pitchFamily="2" charset="-122"/>
                <a:ea typeface="DengXian" panose="02010600030101010101" pitchFamily="2" charset="-122"/>
                <a:cs typeface="Open Sans" pitchFamily="2" charset="0"/>
              </a:rPr>
              <a:t> Use case, Body of Report</a:t>
            </a:r>
            <a:endParaRPr lang="en-US" sz="1600" b="1" dirty="0">
              <a:solidFill>
                <a:schemeClr val="bg1"/>
              </a:solidFill>
              <a:latin typeface="DengXian" panose="02010600030101010101" pitchFamily="2" charset="-122"/>
              <a:ea typeface="DengXian" panose="02010600030101010101" pitchFamily="2" charset="-122"/>
              <a:cs typeface="Open Sans" pitchFamily="2" charset="0"/>
            </a:endParaRPr>
          </a:p>
          <a:p>
            <a:pPr algn="ctr"/>
            <a:endParaRPr lang="en-US" sz="1600" b="1" dirty="0">
              <a:solidFill>
                <a:schemeClr val="bg1"/>
              </a:solidFill>
              <a:latin typeface="DengXian" panose="02010600030101010101" pitchFamily="2" charset="-122"/>
              <a:ea typeface="DengXian" panose="02010600030101010101" pitchFamily="2" charset="-122"/>
              <a:cs typeface="Open Sans" pitchFamily="2" charset="0"/>
            </a:endParaRPr>
          </a:p>
        </p:txBody>
      </p:sp>
      <p:sp>
        <p:nvSpPr>
          <p:cNvPr id="51" name="TextBox 50">
            <a:extLst>
              <a:ext uri="{FF2B5EF4-FFF2-40B4-BE49-F238E27FC236}">
                <a16:creationId xmlns:a16="http://schemas.microsoft.com/office/drawing/2014/main" id="{42425F39-64BA-CFD5-4B5D-6A592E0747DF}"/>
              </a:ext>
            </a:extLst>
          </p:cNvPr>
          <p:cNvSpPr txBox="1"/>
          <p:nvPr/>
        </p:nvSpPr>
        <p:spPr>
          <a:xfrm>
            <a:off x="994324" y="5273773"/>
            <a:ext cx="2072534" cy="307585"/>
          </a:xfrm>
          <a:prstGeom prst="rect">
            <a:avLst/>
          </a:prstGeom>
          <a:noFill/>
        </p:spPr>
        <p:txBody>
          <a:bodyPr wrap="square">
            <a:spAutoFit/>
          </a:bodyPr>
          <a:lstStyle/>
          <a:p>
            <a:pPr algn="ctr">
              <a:lnSpc>
                <a:spcPct val="150000"/>
              </a:lnSpc>
            </a:pPr>
            <a:r>
              <a:rPr lang="en-US" sz="1050" dirty="0">
                <a:solidFill>
                  <a:schemeClr val="bg1">
                    <a:lumMod val="85000"/>
                  </a:schemeClr>
                </a:solidFill>
                <a:latin typeface="Open Sans" pitchFamily="2" charset="0"/>
                <a:ea typeface="Open Sans" pitchFamily="2" charset="0"/>
                <a:cs typeface="Open Sans" pitchFamily="2" charset="0"/>
              </a:rPr>
              <a:t>C</a:t>
            </a:r>
            <a:r>
              <a:rPr lang="en-ID" sz="1050" dirty="0">
                <a:solidFill>
                  <a:schemeClr val="bg1">
                    <a:lumMod val="85000"/>
                  </a:schemeClr>
                </a:solidFill>
                <a:latin typeface="Open Sans" pitchFamily="2" charset="0"/>
                <a:ea typeface="Open Sans" pitchFamily="2" charset="0"/>
                <a:cs typeface="Open Sans" pitchFamily="2" charset="0"/>
              </a:rPr>
              <a:t>EO MARKETING</a:t>
            </a:r>
          </a:p>
        </p:txBody>
      </p:sp>
      <p:sp>
        <p:nvSpPr>
          <p:cNvPr id="52" name="TextBox 51">
            <a:extLst>
              <a:ext uri="{FF2B5EF4-FFF2-40B4-BE49-F238E27FC236}">
                <a16:creationId xmlns:a16="http://schemas.microsoft.com/office/drawing/2014/main" id="{E16C33E0-5E86-EFE0-7109-0A2287F9893E}"/>
              </a:ext>
            </a:extLst>
          </p:cNvPr>
          <p:cNvSpPr txBox="1"/>
          <p:nvPr/>
        </p:nvSpPr>
        <p:spPr>
          <a:xfrm>
            <a:off x="3721775" y="4965900"/>
            <a:ext cx="2153867" cy="307777"/>
          </a:xfrm>
          <a:prstGeom prst="rect">
            <a:avLst/>
          </a:prstGeom>
          <a:noFill/>
        </p:spPr>
        <p:txBody>
          <a:bodyPr wrap="square" rtlCol="0">
            <a:spAutoFit/>
          </a:bodyPr>
          <a:lstStyle/>
          <a:p>
            <a:pPr algn="ctr"/>
            <a:r>
              <a:rPr lang="en-US" sz="1400" b="1">
                <a:solidFill>
                  <a:srgbClr val="FCD462"/>
                </a:solidFill>
                <a:latin typeface="Work Sans" pitchFamily="2" charset="0"/>
                <a:ea typeface="Open Sans" pitchFamily="2" charset="0"/>
                <a:cs typeface="Open Sans" pitchFamily="2" charset="0"/>
              </a:rPr>
              <a:t>John Doe</a:t>
            </a:r>
          </a:p>
        </p:txBody>
      </p:sp>
      <p:sp>
        <p:nvSpPr>
          <p:cNvPr id="53" name="TextBox 52">
            <a:extLst>
              <a:ext uri="{FF2B5EF4-FFF2-40B4-BE49-F238E27FC236}">
                <a16:creationId xmlns:a16="http://schemas.microsoft.com/office/drawing/2014/main" id="{FC62359D-72C2-CF1D-209B-050C550DCE50}"/>
              </a:ext>
            </a:extLst>
          </p:cNvPr>
          <p:cNvSpPr txBox="1"/>
          <p:nvPr/>
        </p:nvSpPr>
        <p:spPr>
          <a:xfrm>
            <a:off x="3726214" y="5276827"/>
            <a:ext cx="2072534" cy="307585"/>
          </a:xfrm>
          <a:prstGeom prst="rect">
            <a:avLst/>
          </a:prstGeom>
          <a:noFill/>
        </p:spPr>
        <p:txBody>
          <a:bodyPr wrap="square">
            <a:spAutoFit/>
          </a:bodyPr>
          <a:lstStyle/>
          <a:p>
            <a:pPr algn="ctr">
              <a:lnSpc>
                <a:spcPct val="150000"/>
              </a:lnSpc>
            </a:pPr>
            <a:r>
              <a:rPr lang="en-US" sz="1050">
                <a:solidFill>
                  <a:schemeClr val="bg1">
                    <a:lumMod val="85000"/>
                  </a:schemeClr>
                </a:solidFill>
                <a:latin typeface="Open Sans" pitchFamily="2" charset="0"/>
                <a:ea typeface="Open Sans" pitchFamily="2" charset="0"/>
                <a:cs typeface="Open Sans" pitchFamily="2" charset="0"/>
              </a:rPr>
              <a:t>B</a:t>
            </a:r>
            <a:r>
              <a:rPr lang="en-ID" sz="1050">
                <a:solidFill>
                  <a:schemeClr val="bg1">
                    <a:lumMod val="85000"/>
                  </a:schemeClr>
                </a:solidFill>
                <a:latin typeface="Open Sans" pitchFamily="2" charset="0"/>
                <a:ea typeface="Open Sans" pitchFamily="2" charset="0"/>
                <a:cs typeface="Open Sans" pitchFamily="2" charset="0"/>
              </a:rPr>
              <a:t>USINESSMAN</a:t>
            </a:r>
          </a:p>
        </p:txBody>
      </p:sp>
      <p:sp>
        <p:nvSpPr>
          <p:cNvPr id="54" name="TextBox 53">
            <a:extLst>
              <a:ext uri="{FF2B5EF4-FFF2-40B4-BE49-F238E27FC236}">
                <a16:creationId xmlns:a16="http://schemas.microsoft.com/office/drawing/2014/main" id="{7C2891B7-08A3-1B61-243F-FFB018A2AA65}"/>
              </a:ext>
            </a:extLst>
          </p:cNvPr>
          <p:cNvSpPr txBox="1"/>
          <p:nvPr/>
        </p:nvSpPr>
        <p:spPr>
          <a:xfrm>
            <a:off x="6453665" y="4965900"/>
            <a:ext cx="2153867" cy="307777"/>
          </a:xfrm>
          <a:prstGeom prst="rect">
            <a:avLst/>
          </a:prstGeom>
          <a:noFill/>
        </p:spPr>
        <p:txBody>
          <a:bodyPr wrap="square" rtlCol="0">
            <a:spAutoFit/>
          </a:bodyPr>
          <a:lstStyle/>
          <a:p>
            <a:pPr algn="ctr"/>
            <a:r>
              <a:rPr lang="en-US" sz="1400" b="1">
                <a:solidFill>
                  <a:srgbClr val="FCD462"/>
                </a:solidFill>
                <a:latin typeface="Work Sans" pitchFamily="2" charset="0"/>
                <a:ea typeface="Open Sans" pitchFamily="2" charset="0"/>
                <a:cs typeface="Open Sans" pitchFamily="2" charset="0"/>
              </a:rPr>
              <a:t>Roy Ricardo</a:t>
            </a:r>
          </a:p>
        </p:txBody>
      </p:sp>
      <p:sp>
        <p:nvSpPr>
          <p:cNvPr id="55" name="TextBox 54">
            <a:extLst>
              <a:ext uri="{FF2B5EF4-FFF2-40B4-BE49-F238E27FC236}">
                <a16:creationId xmlns:a16="http://schemas.microsoft.com/office/drawing/2014/main" id="{DE020B02-9232-303F-9B31-29A0CC913B10}"/>
              </a:ext>
            </a:extLst>
          </p:cNvPr>
          <p:cNvSpPr txBox="1"/>
          <p:nvPr/>
        </p:nvSpPr>
        <p:spPr>
          <a:xfrm>
            <a:off x="6458104" y="5276827"/>
            <a:ext cx="2072534" cy="307585"/>
          </a:xfrm>
          <a:prstGeom prst="rect">
            <a:avLst/>
          </a:prstGeom>
          <a:noFill/>
        </p:spPr>
        <p:txBody>
          <a:bodyPr wrap="square">
            <a:spAutoFit/>
          </a:bodyPr>
          <a:lstStyle/>
          <a:p>
            <a:pPr algn="ctr">
              <a:lnSpc>
                <a:spcPct val="150000"/>
              </a:lnSpc>
            </a:pPr>
            <a:r>
              <a:rPr lang="en-ID" sz="1050" b="0" i="0">
                <a:solidFill>
                  <a:schemeClr val="bg1">
                    <a:lumMod val="85000"/>
                  </a:schemeClr>
                </a:solidFill>
                <a:effectLst/>
                <a:latin typeface="Open Sans" pitchFamily="2" charset="0"/>
                <a:ea typeface="Open Sans" pitchFamily="2" charset="0"/>
                <a:cs typeface="Open Sans" pitchFamily="2" charset="0"/>
              </a:rPr>
              <a:t>DIRECTION</a:t>
            </a:r>
            <a:endParaRPr lang="en-ID" sz="1050">
              <a:solidFill>
                <a:schemeClr val="bg1">
                  <a:lumMod val="85000"/>
                </a:schemeClr>
              </a:solidFill>
              <a:latin typeface="Open Sans" pitchFamily="2" charset="0"/>
              <a:ea typeface="Open Sans" pitchFamily="2" charset="0"/>
              <a:cs typeface="Open Sans" pitchFamily="2" charset="0"/>
            </a:endParaRPr>
          </a:p>
        </p:txBody>
      </p:sp>
      <p:sp>
        <p:nvSpPr>
          <p:cNvPr id="56" name="TextBox 55">
            <a:extLst>
              <a:ext uri="{FF2B5EF4-FFF2-40B4-BE49-F238E27FC236}">
                <a16:creationId xmlns:a16="http://schemas.microsoft.com/office/drawing/2014/main" id="{E63DC27A-A401-894C-701C-E87FFE9EB4E3}"/>
              </a:ext>
            </a:extLst>
          </p:cNvPr>
          <p:cNvSpPr txBox="1"/>
          <p:nvPr/>
        </p:nvSpPr>
        <p:spPr>
          <a:xfrm>
            <a:off x="9185555" y="4962846"/>
            <a:ext cx="2153867" cy="307777"/>
          </a:xfrm>
          <a:prstGeom prst="rect">
            <a:avLst/>
          </a:prstGeom>
          <a:noFill/>
        </p:spPr>
        <p:txBody>
          <a:bodyPr wrap="square" rtlCol="0">
            <a:spAutoFit/>
          </a:bodyPr>
          <a:lstStyle/>
          <a:p>
            <a:pPr algn="ctr"/>
            <a:r>
              <a:rPr lang="en-US" sz="1400" b="1">
                <a:solidFill>
                  <a:srgbClr val="FCD462"/>
                </a:solidFill>
                <a:latin typeface="Work Sans" pitchFamily="2" charset="0"/>
                <a:ea typeface="Open Sans" pitchFamily="2" charset="0"/>
                <a:cs typeface="Open Sans" pitchFamily="2" charset="0"/>
              </a:rPr>
              <a:t>Steven Wiliam</a:t>
            </a:r>
          </a:p>
        </p:txBody>
      </p:sp>
      <p:sp>
        <p:nvSpPr>
          <p:cNvPr id="57" name="TextBox 56">
            <a:extLst>
              <a:ext uri="{FF2B5EF4-FFF2-40B4-BE49-F238E27FC236}">
                <a16:creationId xmlns:a16="http://schemas.microsoft.com/office/drawing/2014/main" id="{00BB7D3B-DB3D-FCCB-9DD3-A4BA3EAD847E}"/>
              </a:ext>
            </a:extLst>
          </p:cNvPr>
          <p:cNvSpPr txBox="1"/>
          <p:nvPr/>
        </p:nvSpPr>
        <p:spPr>
          <a:xfrm>
            <a:off x="9189994" y="5273773"/>
            <a:ext cx="2072534" cy="307585"/>
          </a:xfrm>
          <a:prstGeom prst="rect">
            <a:avLst/>
          </a:prstGeom>
          <a:noFill/>
        </p:spPr>
        <p:txBody>
          <a:bodyPr wrap="square">
            <a:spAutoFit/>
          </a:bodyPr>
          <a:lstStyle/>
          <a:p>
            <a:pPr algn="ctr">
              <a:lnSpc>
                <a:spcPct val="150000"/>
              </a:lnSpc>
            </a:pPr>
            <a:r>
              <a:rPr lang="en-ID" sz="1050" b="0" i="0">
                <a:solidFill>
                  <a:schemeClr val="bg1">
                    <a:lumMod val="85000"/>
                  </a:schemeClr>
                </a:solidFill>
                <a:effectLst/>
                <a:latin typeface="Open Sans" pitchFamily="2" charset="0"/>
                <a:ea typeface="Open Sans" pitchFamily="2" charset="0"/>
                <a:cs typeface="Open Sans" pitchFamily="2" charset="0"/>
              </a:rPr>
              <a:t>INVESTOR</a:t>
            </a:r>
            <a:endParaRPr lang="en-ID" sz="1050">
              <a:solidFill>
                <a:schemeClr val="bg1">
                  <a:lumMod val="85000"/>
                </a:schemeClr>
              </a:solidFill>
              <a:latin typeface="Open Sans" pitchFamily="2" charset="0"/>
              <a:ea typeface="Open Sans" pitchFamily="2" charset="0"/>
              <a:cs typeface="Open Sans" pitchFamily="2" charset="0"/>
            </a:endParaRPr>
          </a:p>
        </p:txBody>
      </p:sp>
      <p:sp>
        <p:nvSpPr>
          <p:cNvPr id="11" name="椭圆 10">
            <a:extLst>
              <a:ext uri="{FF2B5EF4-FFF2-40B4-BE49-F238E27FC236}">
                <a16:creationId xmlns:a16="http://schemas.microsoft.com/office/drawing/2014/main" id="{DC33097D-5450-373A-BAEE-EA7B52663951}"/>
              </a:ext>
            </a:extLst>
          </p:cNvPr>
          <p:cNvSpPr/>
          <p:nvPr/>
        </p:nvSpPr>
        <p:spPr>
          <a:xfrm>
            <a:off x="257587" y="4629468"/>
            <a:ext cx="11711354" cy="1774382"/>
          </a:xfrm>
          <a:prstGeom prst="ellipse">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Rectangle 99">
            <a:extLst>
              <a:ext uri="{FF2B5EF4-FFF2-40B4-BE49-F238E27FC236}">
                <a16:creationId xmlns:a16="http://schemas.microsoft.com/office/drawing/2014/main" id="{2B00FC67-B397-07C7-8284-B7FECF62EE32}"/>
              </a:ext>
            </a:extLst>
          </p:cNvPr>
          <p:cNvSpPr/>
          <p:nvPr/>
        </p:nvSpPr>
        <p:spPr>
          <a:xfrm>
            <a:off x="1135719" y="635974"/>
            <a:ext cx="8934162" cy="646331"/>
          </a:xfrm>
          <a:prstGeom prst="rect">
            <a:avLst/>
          </a:prstGeom>
        </p:spPr>
        <p:txBody>
          <a:bodyPr wrap="square">
            <a:spAutoFit/>
          </a:bodyPr>
          <a:lstStyle/>
          <a:p>
            <a:pPr algn="ctr"/>
            <a:r>
              <a:rPr lang="en-US" sz="3600" b="1" dirty="0">
                <a:solidFill>
                  <a:srgbClr val="FCD462"/>
                </a:solidFill>
                <a:latin typeface="+mn-ea"/>
              </a:rPr>
              <a:t>Our Team Work</a:t>
            </a:r>
          </a:p>
        </p:txBody>
      </p:sp>
      <p:sp>
        <p:nvSpPr>
          <p:cNvPr id="2" name="文本框 1">
            <a:extLst>
              <a:ext uri="{FF2B5EF4-FFF2-40B4-BE49-F238E27FC236}">
                <a16:creationId xmlns:a16="http://schemas.microsoft.com/office/drawing/2014/main" id="{16746AB2-25B9-872A-4C17-271F992F2BEF}"/>
              </a:ext>
            </a:extLst>
          </p:cNvPr>
          <p:cNvSpPr txBox="1"/>
          <p:nvPr/>
        </p:nvSpPr>
        <p:spPr>
          <a:xfrm>
            <a:off x="3118338" y="5685692"/>
            <a:ext cx="184731" cy="369332"/>
          </a:xfrm>
          <a:prstGeom prst="rect">
            <a:avLst/>
          </a:prstGeom>
          <a:noFill/>
        </p:spPr>
        <p:txBody>
          <a:bodyPr wrap="none" rtlCol="0">
            <a:spAutoFit/>
          </a:bodyPr>
          <a:lstStyle/>
          <a:p>
            <a:endParaRPr kumimoji="1" lang="zh-CN" altLang="en-US" dirty="0"/>
          </a:p>
        </p:txBody>
      </p:sp>
      <p:sp>
        <p:nvSpPr>
          <p:cNvPr id="4" name="文本框 3">
            <a:extLst>
              <a:ext uri="{FF2B5EF4-FFF2-40B4-BE49-F238E27FC236}">
                <a16:creationId xmlns:a16="http://schemas.microsoft.com/office/drawing/2014/main" id="{03E64AC9-B1C4-EA59-4CDD-31E7B71FFC17}"/>
              </a:ext>
            </a:extLst>
          </p:cNvPr>
          <p:cNvSpPr txBox="1"/>
          <p:nvPr/>
        </p:nvSpPr>
        <p:spPr>
          <a:xfrm>
            <a:off x="1043354" y="4818185"/>
            <a:ext cx="184731" cy="369332"/>
          </a:xfrm>
          <a:prstGeom prst="rect">
            <a:avLst/>
          </a:prstGeom>
          <a:noFill/>
        </p:spPr>
        <p:txBody>
          <a:bodyPr wrap="none" rtlCol="0">
            <a:spAutoFit/>
          </a:bodyPr>
          <a:lstStyle/>
          <a:p>
            <a:endParaRPr kumimoji="1" lang="zh-CN" altLang="en-US" dirty="0"/>
          </a:p>
        </p:txBody>
      </p:sp>
      <p:pic>
        <p:nvPicPr>
          <p:cNvPr id="15" name="图片 14" descr="背景图案&#10;&#10;描述已自动生成">
            <a:extLst>
              <a:ext uri="{FF2B5EF4-FFF2-40B4-BE49-F238E27FC236}">
                <a16:creationId xmlns:a16="http://schemas.microsoft.com/office/drawing/2014/main" id="{53397EC8-5FF4-AB2B-523A-5E992575D763}"/>
              </a:ext>
            </a:extLst>
          </p:cNvPr>
          <p:cNvPicPr>
            <a:picLocks noChangeAspect="1"/>
          </p:cNvPicPr>
          <p:nvPr/>
        </p:nvPicPr>
        <p:blipFill>
          <a:blip r:embed="rId8">
            <a:extLst>
              <a:ext uri="{BEBA8EAE-BF5A-486C-A8C5-ECC9F3942E4B}">
                <a14:imgProps xmlns:a14="http://schemas.microsoft.com/office/drawing/2010/main">
                  <a14:imgLayer r:embed="rId9">
                    <a14:imgEffect>
                      <a14:artisticLineDrawing/>
                    </a14:imgEffect>
                  </a14:imgLayer>
                </a14:imgProps>
              </a:ext>
              <a:ext uri="{28A0092B-C50C-407E-A947-70E740481C1C}">
                <a14:useLocalDpi xmlns:a14="http://schemas.microsoft.com/office/drawing/2010/main" val="0"/>
              </a:ext>
            </a:extLst>
          </a:blip>
          <a:stretch>
            <a:fillRect/>
          </a:stretch>
        </p:blipFill>
        <p:spPr>
          <a:xfrm>
            <a:off x="1383323" y="5316360"/>
            <a:ext cx="9097108" cy="222822"/>
          </a:xfrm>
          <a:prstGeom prst="rect">
            <a:avLst/>
          </a:prstGeom>
          <a:ln>
            <a:noFill/>
          </a:ln>
          <a:effectLst>
            <a:outerShdw blurRad="292100" dist="139700" dir="2700000" algn="tl" rotWithShape="0">
              <a:srgbClr val="333333">
                <a:alpha val="65000"/>
              </a:srgbClr>
            </a:outerShdw>
          </a:effectLst>
        </p:spPr>
      </p:pic>
      <p:pic>
        <p:nvPicPr>
          <p:cNvPr id="16" name="图片 15" descr="背景图案&#10;&#10;描述已自动生成">
            <a:extLst>
              <a:ext uri="{FF2B5EF4-FFF2-40B4-BE49-F238E27FC236}">
                <a16:creationId xmlns:a16="http://schemas.microsoft.com/office/drawing/2014/main" id="{9BE7B7A1-3C13-022C-5265-FC195942841D}"/>
              </a:ext>
            </a:extLst>
          </p:cNvPr>
          <p:cNvPicPr>
            <a:picLocks noChangeAspect="1"/>
          </p:cNvPicPr>
          <p:nvPr/>
        </p:nvPicPr>
        <p:blipFill>
          <a:blip r:embed="rId8">
            <a:extLst>
              <a:ext uri="{BEBA8EAE-BF5A-486C-A8C5-ECC9F3942E4B}">
                <a14:imgProps xmlns:a14="http://schemas.microsoft.com/office/drawing/2010/main">
                  <a14:imgLayer r:embed="rId10">
                    <a14:imgEffect>
                      <a14:artisticLineDrawing/>
                    </a14:imgEffect>
                  </a14:imgLayer>
                </a14:imgProps>
              </a:ext>
              <a:ext uri="{28A0092B-C50C-407E-A947-70E740481C1C}">
                <a14:useLocalDpi xmlns:a14="http://schemas.microsoft.com/office/drawing/2010/main" val="0"/>
              </a:ext>
            </a:extLst>
          </a:blip>
          <a:stretch>
            <a:fillRect/>
          </a:stretch>
        </p:blipFill>
        <p:spPr>
          <a:xfrm>
            <a:off x="1327088" y="1308380"/>
            <a:ext cx="9097108" cy="2402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483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5730A32-90B2-4F7A-A32A-BE5125D9BC64}"/>
              </a:ext>
            </a:extLst>
          </p:cNvPr>
          <p:cNvSpPr/>
          <p:nvPr/>
        </p:nvSpPr>
        <p:spPr>
          <a:xfrm>
            <a:off x="762001" y="803325"/>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FFC000"/>
                </a:solidFill>
                <a:latin typeface="+mn-ea"/>
                <a:cs typeface="+mj-cs"/>
              </a:rPr>
              <a:t>About </a:t>
            </a:r>
            <a:r>
              <a:rPr lang="en-US" sz="4400" b="1" dirty="0" err="1">
                <a:solidFill>
                  <a:srgbClr val="FFC000"/>
                </a:solidFill>
                <a:latin typeface="+mn-ea"/>
                <a:cs typeface="+mj-cs"/>
              </a:rPr>
              <a:t>BitCoin</a:t>
            </a:r>
            <a:endParaRPr lang="en-US" sz="4400" b="1" dirty="0">
              <a:solidFill>
                <a:srgbClr val="FFC000"/>
              </a:solidFill>
              <a:latin typeface="+mn-ea"/>
              <a:cs typeface="+mj-cs"/>
            </a:endParaRPr>
          </a:p>
        </p:txBody>
      </p:sp>
      <p:sp>
        <p:nvSpPr>
          <p:cNvPr id="39" name="Rectangle 38">
            <a:extLst>
              <a:ext uri="{FF2B5EF4-FFF2-40B4-BE49-F238E27FC236}">
                <a16:creationId xmlns:a16="http://schemas.microsoft.com/office/drawing/2014/main" id="{908C54B8-6024-4676-86F0-BB70D2921A9D}"/>
              </a:ext>
            </a:extLst>
          </p:cNvPr>
          <p:cNvSpPr/>
          <p:nvPr/>
        </p:nvSpPr>
        <p:spPr>
          <a:xfrm>
            <a:off x="762000" y="2279018"/>
            <a:ext cx="5314543" cy="337592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tLang="zh-CN" b="1" i="0" u="none" strike="noStrike" dirty="0">
                <a:effectLst/>
                <a:latin typeface="+mn-ea"/>
              </a:rPr>
              <a:t>Bitcoin is an innovative payment network and a new kind of money. </a:t>
            </a:r>
            <a:r>
              <a:rPr lang="en-US" altLang="zh-CN" b="1" dirty="0">
                <a:latin typeface="+mn-ea"/>
              </a:rPr>
              <a:t>It </a:t>
            </a:r>
            <a:r>
              <a:rPr lang="en-US" altLang="zh-CN" b="1" i="0" u="none" strike="noStrike" dirty="0">
                <a:effectLst/>
                <a:latin typeface="+mn-ea"/>
              </a:rPr>
              <a:t>is a cryptocurrency based on decentralization, using peer-to-peer network with consensus initiative, open source, and blockchain as the underlying technology. Bitcoin was published by Satoshi Nakamoto (screen name) on October 31, 2008, and the Genesis block was born on January 3, 2009. In some countries, central banks, government agencies, and academia view Bitcoin as a virtual commodity and not as a currency</a:t>
            </a:r>
            <a:r>
              <a:rPr lang="en-US" altLang="zh-CN" i="0" u="none" strike="noStrike" dirty="0">
                <a:effectLst/>
                <a:latin typeface="+mn-ea"/>
              </a:rPr>
              <a:t>.</a:t>
            </a:r>
          </a:p>
          <a:p>
            <a:pPr indent="-228600">
              <a:lnSpc>
                <a:spcPct val="90000"/>
              </a:lnSpc>
              <a:spcAft>
                <a:spcPts val="600"/>
              </a:spcAft>
              <a:buFont typeface="Arial" panose="020B0604020202020204" pitchFamily="34" charset="0"/>
              <a:buChar char="•"/>
            </a:pPr>
            <a:endParaRPr lang="en-US" altLang="zh-CN" b="0" i="0" u="none" strike="noStrike" dirty="0">
              <a:effectLst/>
            </a:endParaRPr>
          </a:p>
        </p:txBody>
      </p:sp>
      <p:sp>
        <p:nvSpPr>
          <p:cNvPr id="59" name="Freeform: Shape 4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图片占位符 5" descr="男人戴着头盔&#10;&#10;描述已自动生成">
            <a:extLst>
              <a:ext uri="{FF2B5EF4-FFF2-40B4-BE49-F238E27FC236}">
                <a16:creationId xmlns:a16="http://schemas.microsoft.com/office/drawing/2014/main" id="{20831FC8-22E2-C33B-07B2-55ECB4517CC7}"/>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r="3769"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1035725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AC1A8D-1723-4B09-A582-0EAB981D0AED}"/>
              </a:ext>
            </a:extLst>
          </p:cNvPr>
          <p:cNvSpPr txBox="1"/>
          <p:nvPr/>
        </p:nvSpPr>
        <p:spPr>
          <a:xfrm>
            <a:off x="1565425" y="919959"/>
            <a:ext cx="3627400" cy="1077218"/>
          </a:xfrm>
          <a:prstGeom prst="rect">
            <a:avLst/>
          </a:prstGeom>
          <a:noFill/>
        </p:spPr>
        <p:txBody>
          <a:bodyPr wrap="square" rtlCol="0">
            <a:spAutoFit/>
          </a:bodyPr>
          <a:lstStyle/>
          <a:p>
            <a:r>
              <a:rPr lang="en-US" sz="3200" b="1" dirty="0">
                <a:solidFill>
                  <a:srgbClr val="FFC000"/>
                </a:solidFill>
                <a:latin typeface="+mn-ea"/>
              </a:rPr>
              <a:t>Accessible Nodes Diagram</a:t>
            </a:r>
          </a:p>
        </p:txBody>
      </p:sp>
      <p:pic>
        <p:nvPicPr>
          <p:cNvPr id="19" name="Graphic 18">
            <a:extLst>
              <a:ext uri="{FF2B5EF4-FFF2-40B4-BE49-F238E27FC236}">
                <a16:creationId xmlns:a16="http://schemas.microsoft.com/office/drawing/2014/main" id="{FE034596-A340-B0DC-611F-B826819BA8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9692" y="2511636"/>
            <a:ext cx="567351" cy="567351"/>
          </a:xfrm>
          <a:prstGeom prst="rect">
            <a:avLst/>
          </a:prstGeom>
        </p:spPr>
      </p:pic>
      <p:sp>
        <p:nvSpPr>
          <p:cNvPr id="20" name="Rectangle 19">
            <a:extLst>
              <a:ext uri="{FF2B5EF4-FFF2-40B4-BE49-F238E27FC236}">
                <a16:creationId xmlns:a16="http://schemas.microsoft.com/office/drawing/2014/main" id="{6566F434-622F-85F8-EAAE-701EA43553D6}"/>
              </a:ext>
            </a:extLst>
          </p:cNvPr>
          <p:cNvSpPr/>
          <p:nvPr/>
        </p:nvSpPr>
        <p:spPr>
          <a:xfrm>
            <a:off x="2658797" y="2622051"/>
            <a:ext cx="2843310" cy="1631216"/>
          </a:xfrm>
          <a:prstGeom prst="rect">
            <a:avLst/>
          </a:prstGeom>
        </p:spPr>
        <p:txBody>
          <a:bodyPr wrap="square">
            <a:spAutoFit/>
          </a:bodyPr>
          <a:lstStyle/>
          <a:p>
            <a:r>
              <a:rPr lang="en-US" sz="2000" b="1" dirty="0">
                <a:solidFill>
                  <a:schemeClr val="bg1"/>
                </a:solidFill>
                <a:latin typeface="+mn-ea"/>
                <a:cs typeface="Open Sans" panose="020B0606030504020204" pitchFamily="34" charset="0"/>
              </a:rPr>
              <a:t>Bitcoin's relative size is estimated for all accessible nodes of the peer-to-peer network in global.</a:t>
            </a:r>
          </a:p>
        </p:txBody>
      </p:sp>
      <p:pic>
        <p:nvPicPr>
          <p:cNvPr id="23" name="Graphic 22">
            <a:extLst>
              <a:ext uri="{FF2B5EF4-FFF2-40B4-BE49-F238E27FC236}">
                <a16:creationId xmlns:a16="http://schemas.microsoft.com/office/drawing/2014/main" id="{ADFB4315-1FD4-4FAF-2E1C-6C3AB11A4B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7880" y="3665146"/>
            <a:ext cx="567351" cy="568461"/>
          </a:xfrm>
          <a:prstGeom prst="rect">
            <a:avLst/>
          </a:prstGeom>
        </p:spPr>
      </p:pic>
      <p:grpSp>
        <p:nvGrpSpPr>
          <p:cNvPr id="11" name="Google Shape;934;p60">
            <a:extLst>
              <a:ext uri="{FF2B5EF4-FFF2-40B4-BE49-F238E27FC236}">
                <a16:creationId xmlns:a16="http://schemas.microsoft.com/office/drawing/2014/main" id="{5DD917F9-4166-C114-DBF8-C7712F7664C2}"/>
              </a:ext>
            </a:extLst>
          </p:cNvPr>
          <p:cNvGrpSpPr/>
          <p:nvPr/>
        </p:nvGrpSpPr>
        <p:grpSpPr>
          <a:xfrm>
            <a:off x="6007252" y="2459124"/>
            <a:ext cx="1200595" cy="2476883"/>
            <a:chOff x="-1" y="0"/>
            <a:chExt cx="1477263" cy="1629435"/>
          </a:xfrm>
        </p:grpSpPr>
        <p:sp>
          <p:nvSpPr>
            <p:cNvPr id="12" name="Google Shape;935;p60">
              <a:extLst>
                <a:ext uri="{FF2B5EF4-FFF2-40B4-BE49-F238E27FC236}">
                  <a16:creationId xmlns:a16="http://schemas.microsoft.com/office/drawing/2014/main" id="{3BD7821C-32EB-498D-5C08-1D3F2F6E02E6}"/>
                </a:ext>
              </a:extLst>
            </p:cNvPr>
            <p:cNvSpPr/>
            <p:nvPr/>
          </p:nvSpPr>
          <p:spPr>
            <a:xfrm>
              <a:off x="-1" y="0"/>
              <a:ext cx="1477262" cy="1629435"/>
            </a:xfrm>
            <a:custGeom>
              <a:avLst/>
              <a:gdLst/>
              <a:ahLst/>
              <a:cxnLst/>
              <a:rect l="l" t="t" r="r" b="b"/>
              <a:pathLst>
                <a:path w="21600" h="21600" extrusionOk="0">
                  <a:moveTo>
                    <a:pt x="10721" y="0"/>
                  </a:moveTo>
                  <a:lnTo>
                    <a:pt x="21600" y="21600"/>
                  </a:lnTo>
                  <a:lnTo>
                    <a:pt x="0" y="21600"/>
                  </a:lnTo>
                  <a:lnTo>
                    <a:pt x="10721" y="0"/>
                  </a:lnTo>
                  <a:close/>
                </a:path>
              </a:pathLst>
            </a:custGeom>
            <a:solidFill>
              <a:srgbClr val="FCD462"/>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sp>
          <p:nvSpPr>
            <p:cNvPr id="13" name="Google Shape;936;p60">
              <a:extLst>
                <a:ext uri="{FF2B5EF4-FFF2-40B4-BE49-F238E27FC236}">
                  <a16:creationId xmlns:a16="http://schemas.microsoft.com/office/drawing/2014/main" id="{3EC9964F-6202-9003-C8F8-95CA061BCE60}"/>
                </a:ext>
              </a:extLst>
            </p:cNvPr>
            <p:cNvSpPr/>
            <p:nvPr/>
          </p:nvSpPr>
          <p:spPr>
            <a:xfrm>
              <a:off x="744047" y="12457"/>
              <a:ext cx="733215" cy="1616978"/>
            </a:xfrm>
            <a:custGeom>
              <a:avLst/>
              <a:gdLst/>
              <a:ahLst/>
              <a:cxnLst/>
              <a:rect l="l" t="t" r="r" b="b"/>
              <a:pathLst>
                <a:path w="21600" h="21600" extrusionOk="0">
                  <a:moveTo>
                    <a:pt x="0" y="0"/>
                  </a:moveTo>
                  <a:lnTo>
                    <a:pt x="0" y="21600"/>
                  </a:lnTo>
                  <a:lnTo>
                    <a:pt x="21600" y="21600"/>
                  </a:lnTo>
                  <a:lnTo>
                    <a:pt x="0" y="0"/>
                  </a:lnTo>
                  <a:close/>
                </a:path>
              </a:pathLst>
            </a:custGeom>
            <a:solidFill>
              <a:schemeClr val="dk1">
                <a:alpha val="20000"/>
              </a:schemeClr>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grpSp>
      <p:grpSp>
        <p:nvGrpSpPr>
          <p:cNvPr id="14" name="Google Shape;937;p60">
            <a:extLst>
              <a:ext uri="{FF2B5EF4-FFF2-40B4-BE49-F238E27FC236}">
                <a16:creationId xmlns:a16="http://schemas.microsoft.com/office/drawing/2014/main" id="{51DB0A2C-3271-5020-0C4D-B14F2D37DE1C}"/>
              </a:ext>
            </a:extLst>
          </p:cNvPr>
          <p:cNvGrpSpPr/>
          <p:nvPr/>
        </p:nvGrpSpPr>
        <p:grpSpPr>
          <a:xfrm>
            <a:off x="6893955" y="3774776"/>
            <a:ext cx="1200595" cy="1161231"/>
            <a:chOff x="-1" y="0"/>
            <a:chExt cx="1477263" cy="1629435"/>
          </a:xfrm>
        </p:grpSpPr>
        <p:sp>
          <p:nvSpPr>
            <p:cNvPr id="15" name="Google Shape;938;p60">
              <a:extLst>
                <a:ext uri="{FF2B5EF4-FFF2-40B4-BE49-F238E27FC236}">
                  <a16:creationId xmlns:a16="http://schemas.microsoft.com/office/drawing/2014/main" id="{F63EC20A-F61B-F4C1-8307-D00D8C33B64D}"/>
                </a:ext>
              </a:extLst>
            </p:cNvPr>
            <p:cNvSpPr/>
            <p:nvPr/>
          </p:nvSpPr>
          <p:spPr>
            <a:xfrm>
              <a:off x="-1" y="0"/>
              <a:ext cx="1477262" cy="1629435"/>
            </a:xfrm>
            <a:custGeom>
              <a:avLst/>
              <a:gdLst/>
              <a:ahLst/>
              <a:cxnLst/>
              <a:rect l="l" t="t" r="r" b="b"/>
              <a:pathLst>
                <a:path w="21600" h="21600" extrusionOk="0">
                  <a:moveTo>
                    <a:pt x="10721" y="0"/>
                  </a:moveTo>
                  <a:lnTo>
                    <a:pt x="21600" y="21600"/>
                  </a:lnTo>
                  <a:lnTo>
                    <a:pt x="0" y="21600"/>
                  </a:lnTo>
                  <a:lnTo>
                    <a:pt x="10721" y="0"/>
                  </a:lnTo>
                  <a:close/>
                </a:path>
              </a:pathLst>
            </a:custGeom>
            <a:solidFill>
              <a:srgbClr val="F658C9"/>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sp>
          <p:nvSpPr>
            <p:cNvPr id="16" name="Google Shape;939;p60">
              <a:extLst>
                <a:ext uri="{FF2B5EF4-FFF2-40B4-BE49-F238E27FC236}">
                  <a16:creationId xmlns:a16="http://schemas.microsoft.com/office/drawing/2014/main" id="{8F103E32-4B8E-C032-848C-08DA292CB581}"/>
                </a:ext>
              </a:extLst>
            </p:cNvPr>
            <p:cNvSpPr/>
            <p:nvPr/>
          </p:nvSpPr>
          <p:spPr>
            <a:xfrm>
              <a:off x="744047" y="12457"/>
              <a:ext cx="733215" cy="1616978"/>
            </a:xfrm>
            <a:custGeom>
              <a:avLst/>
              <a:gdLst/>
              <a:ahLst/>
              <a:cxnLst/>
              <a:rect l="l" t="t" r="r" b="b"/>
              <a:pathLst>
                <a:path w="21600" h="21600" extrusionOk="0">
                  <a:moveTo>
                    <a:pt x="0" y="0"/>
                  </a:moveTo>
                  <a:lnTo>
                    <a:pt x="0" y="21600"/>
                  </a:lnTo>
                  <a:lnTo>
                    <a:pt x="21600" y="21600"/>
                  </a:lnTo>
                  <a:lnTo>
                    <a:pt x="0" y="0"/>
                  </a:lnTo>
                  <a:close/>
                </a:path>
              </a:pathLst>
            </a:custGeom>
            <a:solidFill>
              <a:schemeClr val="dk1">
                <a:alpha val="20000"/>
              </a:schemeClr>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grpSp>
      <p:grpSp>
        <p:nvGrpSpPr>
          <p:cNvPr id="24" name="Google Shape;940;p60">
            <a:extLst>
              <a:ext uri="{FF2B5EF4-FFF2-40B4-BE49-F238E27FC236}">
                <a16:creationId xmlns:a16="http://schemas.microsoft.com/office/drawing/2014/main" id="{03D8F13B-A287-F603-1E76-881FB3DF771C}"/>
              </a:ext>
            </a:extLst>
          </p:cNvPr>
          <p:cNvGrpSpPr/>
          <p:nvPr/>
        </p:nvGrpSpPr>
        <p:grpSpPr>
          <a:xfrm>
            <a:off x="7780657" y="3955934"/>
            <a:ext cx="1200595" cy="980073"/>
            <a:chOff x="-1" y="0"/>
            <a:chExt cx="1477263" cy="1629435"/>
          </a:xfrm>
        </p:grpSpPr>
        <p:sp>
          <p:nvSpPr>
            <p:cNvPr id="25" name="Google Shape;941;p60">
              <a:extLst>
                <a:ext uri="{FF2B5EF4-FFF2-40B4-BE49-F238E27FC236}">
                  <a16:creationId xmlns:a16="http://schemas.microsoft.com/office/drawing/2014/main" id="{DE83979F-CE1C-8468-1A27-263D9EF25712}"/>
                </a:ext>
              </a:extLst>
            </p:cNvPr>
            <p:cNvSpPr/>
            <p:nvPr/>
          </p:nvSpPr>
          <p:spPr>
            <a:xfrm>
              <a:off x="-1" y="0"/>
              <a:ext cx="1477262" cy="1629435"/>
            </a:xfrm>
            <a:custGeom>
              <a:avLst/>
              <a:gdLst/>
              <a:ahLst/>
              <a:cxnLst/>
              <a:rect l="l" t="t" r="r" b="b"/>
              <a:pathLst>
                <a:path w="21600" h="21600" extrusionOk="0">
                  <a:moveTo>
                    <a:pt x="10721" y="0"/>
                  </a:moveTo>
                  <a:lnTo>
                    <a:pt x="21600" y="21600"/>
                  </a:lnTo>
                  <a:lnTo>
                    <a:pt x="0" y="21600"/>
                  </a:lnTo>
                  <a:lnTo>
                    <a:pt x="10721" y="0"/>
                  </a:lnTo>
                  <a:close/>
                </a:path>
              </a:pathLst>
            </a:custGeom>
            <a:solidFill>
              <a:srgbClr val="FCD462"/>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sp>
          <p:nvSpPr>
            <p:cNvPr id="26" name="Google Shape;942;p60">
              <a:extLst>
                <a:ext uri="{FF2B5EF4-FFF2-40B4-BE49-F238E27FC236}">
                  <a16:creationId xmlns:a16="http://schemas.microsoft.com/office/drawing/2014/main" id="{345EB15E-A457-9AB3-7B43-CD8B8755176B}"/>
                </a:ext>
              </a:extLst>
            </p:cNvPr>
            <p:cNvSpPr/>
            <p:nvPr/>
          </p:nvSpPr>
          <p:spPr>
            <a:xfrm>
              <a:off x="744047" y="12457"/>
              <a:ext cx="733215" cy="1616978"/>
            </a:xfrm>
            <a:custGeom>
              <a:avLst/>
              <a:gdLst/>
              <a:ahLst/>
              <a:cxnLst/>
              <a:rect l="l" t="t" r="r" b="b"/>
              <a:pathLst>
                <a:path w="21600" h="21600" extrusionOk="0">
                  <a:moveTo>
                    <a:pt x="0" y="0"/>
                  </a:moveTo>
                  <a:lnTo>
                    <a:pt x="0" y="21600"/>
                  </a:lnTo>
                  <a:lnTo>
                    <a:pt x="21600" y="21600"/>
                  </a:lnTo>
                  <a:lnTo>
                    <a:pt x="0" y="0"/>
                  </a:lnTo>
                  <a:close/>
                </a:path>
              </a:pathLst>
            </a:custGeom>
            <a:solidFill>
              <a:schemeClr val="dk1">
                <a:alpha val="20000"/>
              </a:schemeClr>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grpSp>
      <p:grpSp>
        <p:nvGrpSpPr>
          <p:cNvPr id="27" name="Google Shape;943;p60">
            <a:extLst>
              <a:ext uri="{FF2B5EF4-FFF2-40B4-BE49-F238E27FC236}">
                <a16:creationId xmlns:a16="http://schemas.microsoft.com/office/drawing/2014/main" id="{085ED9E8-6546-F7DD-347E-50C43D0B2D17}"/>
              </a:ext>
            </a:extLst>
          </p:cNvPr>
          <p:cNvGrpSpPr/>
          <p:nvPr/>
        </p:nvGrpSpPr>
        <p:grpSpPr>
          <a:xfrm>
            <a:off x="8667360" y="4360984"/>
            <a:ext cx="1200595" cy="575023"/>
            <a:chOff x="-1" y="0"/>
            <a:chExt cx="1477263" cy="1629435"/>
          </a:xfrm>
        </p:grpSpPr>
        <p:sp>
          <p:nvSpPr>
            <p:cNvPr id="28" name="Google Shape;944;p60">
              <a:extLst>
                <a:ext uri="{FF2B5EF4-FFF2-40B4-BE49-F238E27FC236}">
                  <a16:creationId xmlns:a16="http://schemas.microsoft.com/office/drawing/2014/main" id="{FDB5191A-7878-6168-AA16-5EFBA057ABD7}"/>
                </a:ext>
              </a:extLst>
            </p:cNvPr>
            <p:cNvSpPr/>
            <p:nvPr/>
          </p:nvSpPr>
          <p:spPr>
            <a:xfrm>
              <a:off x="-1" y="0"/>
              <a:ext cx="1477262" cy="1629435"/>
            </a:xfrm>
            <a:custGeom>
              <a:avLst/>
              <a:gdLst/>
              <a:ahLst/>
              <a:cxnLst/>
              <a:rect l="l" t="t" r="r" b="b"/>
              <a:pathLst>
                <a:path w="21600" h="21600" extrusionOk="0">
                  <a:moveTo>
                    <a:pt x="10721" y="0"/>
                  </a:moveTo>
                  <a:lnTo>
                    <a:pt x="21600" y="21600"/>
                  </a:lnTo>
                  <a:lnTo>
                    <a:pt x="0" y="21600"/>
                  </a:lnTo>
                  <a:lnTo>
                    <a:pt x="10721" y="0"/>
                  </a:lnTo>
                  <a:close/>
                </a:path>
              </a:pathLst>
            </a:custGeom>
            <a:solidFill>
              <a:srgbClr val="F658C9"/>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sp>
          <p:nvSpPr>
            <p:cNvPr id="29" name="Google Shape;945;p60">
              <a:extLst>
                <a:ext uri="{FF2B5EF4-FFF2-40B4-BE49-F238E27FC236}">
                  <a16:creationId xmlns:a16="http://schemas.microsoft.com/office/drawing/2014/main" id="{436651D3-B6F3-3F2A-93BA-92363D7A787A}"/>
                </a:ext>
              </a:extLst>
            </p:cNvPr>
            <p:cNvSpPr/>
            <p:nvPr/>
          </p:nvSpPr>
          <p:spPr>
            <a:xfrm>
              <a:off x="744047" y="12457"/>
              <a:ext cx="733215" cy="1616978"/>
            </a:xfrm>
            <a:custGeom>
              <a:avLst/>
              <a:gdLst/>
              <a:ahLst/>
              <a:cxnLst/>
              <a:rect l="l" t="t" r="r" b="b"/>
              <a:pathLst>
                <a:path w="21600" h="21600" extrusionOk="0">
                  <a:moveTo>
                    <a:pt x="0" y="0"/>
                  </a:moveTo>
                  <a:lnTo>
                    <a:pt x="0" y="21600"/>
                  </a:lnTo>
                  <a:lnTo>
                    <a:pt x="21600" y="21600"/>
                  </a:lnTo>
                  <a:lnTo>
                    <a:pt x="0" y="0"/>
                  </a:lnTo>
                  <a:close/>
                </a:path>
              </a:pathLst>
            </a:custGeom>
            <a:solidFill>
              <a:schemeClr val="dk1">
                <a:alpha val="20000"/>
              </a:schemeClr>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grpSp>
      <p:grpSp>
        <p:nvGrpSpPr>
          <p:cNvPr id="30" name="Google Shape;946;p60">
            <a:extLst>
              <a:ext uri="{FF2B5EF4-FFF2-40B4-BE49-F238E27FC236}">
                <a16:creationId xmlns:a16="http://schemas.microsoft.com/office/drawing/2014/main" id="{9855B205-095F-DF0F-30EE-C779E89BADE1}"/>
              </a:ext>
            </a:extLst>
          </p:cNvPr>
          <p:cNvGrpSpPr/>
          <p:nvPr/>
        </p:nvGrpSpPr>
        <p:grpSpPr>
          <a:xfrm>
            <a:off x="9554062" y="4469438"/>
            <a:ext cx="1200595" cy="466570"/>
            <a:chOff x="-1" y="0"/>
            <a:chExt cx="1477263" cy="1629435"/>
          </a:xfrm>
        </p:grpSpPr>
        <p:sp>
          <p:nvSpPr>
            <p:cNvPr id="31" name="Google Shape;947;p60">
              <a:extLst>
                <a:ext uri="{FF2B5EF4-FFF2-40B4-BE49-F238E27FC236}">
                  <a16:creationId xmlns:a16="http://schemas.microsoft.com/office/drawing/2014/main" id="{1155357C-1693-35E2-565E-878B0D6405CD}"/>
                </a:ext>
              </a:extLst>
            </p:cNvPr>
            <p:cNvSpPr/>
            <p:nvPr/>
          </p:nvSpPr>
          <p:spPr>
            <a:xfrm>
              <a:off x="-1" y="0"/>
              <a:ext cx="1477262" cy="1629435"/>
            </a:xfrm>
            <a:custGeom>
              <a:avLst/>
              <a:gdLst/>
              <a:ahLst/>
              <a:cxnLst/>
              <a:rect l="l" t="t" r="r" b="b"/>
              <a:pathLst>
                <a:path w="21600" h="21600" extrusionOk="0">
                  <a:moveTo>
                    <a:pt x="10721" y="0"/>
                  </a:moveTo>
                  <a:lnTo>
                    <a:pt x="21600" y="21600"/>
                  </a:lnTo>
                  <a:lnTo>
                    <a:pt x="0" y="21600"/>
                  </a:lnTo>
                  <a:lnTo>
                    <a:pt x="10721" y="0"/>
                  </a:lnTo>
                  <a:close/>
                </a:path>
              </a:pathLst>
            </a:custGeom>
            <a:solidFill>
              <a:srgbClr val="FCD462"/>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sp>
          <p:nvSpPr>
            <p:cNvPr id="32" name="Google Shape;948;p60">
              <a:extLst>
                <a:ext uri="{FF2B5EF4-FFF2-40B4-BE49-F238E27FC236}">
                  <a16:creationId xmlns:a16="http://schemas.microsoft.com/office/drawing/2014/main" id="{D6406BB7-6F53-1C6E-72A8-0EA74D84BF51}"/>
                </a:ext>
              </a:extLst>
            </p:cNvPr>
            <p:cNvSpPr/>
            <p:nvPr/>
          </p:nvSpPr>
          <p:spPr>
            <a:xfrm>
              <a:off x="744047" y="12457"/>
              <a:ext cx="733215" cy="1616978"/>
            </a:xfrm>
            <a:custGeom>
              <a:avLst/>
              <a:gdLst/>
              <a:ahLst/>
              <a:cxnLst/>
              <a:rect l="l" t="t" r="r" b="b"/>
              <a:pathLst>
                <a:path w="21600" h="21600" extrusionOk="0">
                  <a:moveTo>
                    <a:pt x="0" y="0"/>
                  </a:moveTo>
                  <a:lnTo>
                    <a:pt x="0" y="21600"/>
                  </a:lnTo>
                  <a:lnTo>
                    <a:pt x="21600" y="21600"/>
                  </a:lnTo>
                  <a:lnTo>
                    <a:pt x="0" y="0"/>
                  </a:lnTo>
                  <a:close/>
                </a:path>
              </a:pathLst>
            </a:custGeom>
            <a:solidFill>
              <a:schemeClr val="dk1">
                <a:alpha val="20000"/>
              </a:schemeClr>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grpSp>
      <p:grpSp>
        <p:nvGrpSpPr>
          <p:cNvPr id="33" name="Google Shape;949;p60">
            <a:extLst>
              <a:ext uri="{FF2B5EF4-FFF2-40B4-BE49-F238E27FC236}">
                <a16:creationId xmlns:a16="http://schemas.microsoft.com/office/drawing/2014/main" id="{30DF38E0-2E16-344B-A96C-3FB50D2806A4}"/>
              </a:ext>
            </a:extLst>
          </p:cNvPr>
          <p:cNvGrpSpPr/>
          <p:nvPr/>
        </p:nvGrpSpPr>
        <p:grpSpPr>
          <a:xfrm>
            <a:off x="10440764" y="4577891"/>
            <a:ext cx="1200595" cy="358113"/>
            <a:chOff x="-1" y="0"/>
            <a:chExt cx="1477263" cy="1629435"/>
          </a:xfrm>
        </p:grpSpPr>
        <p:sp>
          <p:nvSpPr>
            <p:cNvPr id="34" name="Google Shape;950;p60">
              <a:extLst>
                <a:ext uri="{FF2B5EF4-FFF2-40B4-BE49-F238E27FC236}">
                  <a16:creationId xmlns:a16="http://schemas.microsoft.com/office/drawing/2014/main" id="{832394CE-D09B-9A27-8469-9BE35BFABA1C}"/>
                </a:ext>
              </a:extLst>
            </p:cNvPr>
            <p:cNvSpPr/>
            <p:nvPr/>
          </p:nvSpPr>
          <p:spPr>
            <a:xfrm>
              <a:off x="-1" y="0"/>
              <a:ext cx="1477262" cy="1629435"/>
            </a:xfrm>
            <a:custGeom>
              <a:avLst/>
              <a:gdLst/>
              <a:ahLst/>
              <a:cxnLst/>
              <a:rect l="l" t="t" r="r" b="b"/>
              <a:pathLst>
                <a:path w="21600" h="21600" extrusionOk="0">
                  <a:moveTo>
                    <a:pt x="10721" y="0"/>
                  </a:moveTo>
                  <a:lnTo>
                    <a:pt x="21600" y="21600"/>
                  </a:lnTo>
                  <a:lnTo>
                    <a:pt x="0" y="21600"/>
                  </a:lnTo>
                  <a:lnTo>
                    <a:pt x="10721" y="0"/>
                  </a:lnTo>
                  <a:close/>
                </a:path>
              </a:pathLst>
            </a:custGeom>
            <a:solidFill>
              <a:srgbClr val="F658C9"/>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sp>
          <p:nvSpPr>
            <p:cNvPr id="35" name="Google Shape;951;p60">
              <a:extLst>
                <a:ext uri="{FF2B5EF4-FFF2-40B4-BE49-F238E27FC236}">
                  <a16:creationId xmlns:a16="http://schemas.microsoft.com/office/drawing/2014/main" id="{11646EB0-7CB2-47E7-FC7D-5A467BDC4E27}"/>
                </a:ext>
              </a:extLst>
            </p:cNvPr>
            <p:cNvSpPr/>
            <p:nvPr/>
          </p:nvSpPr>
          <p:spPr>
            <a:xfrm>
              <a:off x="744047" y="12457"/>
              <a:ext cx="733215" cy="1616978"/>
            </a:xfrm>
            <a:custGeom>
              <a:avLst/>
              <a:gdLst/>
              <a:ahLst/>
              <a:cxnLst/>
              <a:rect l="l" t="t" r="r" b="b"/>
              <a:pathLst>
                <a:path w="21600" h="21600" extrusionOk="0">
                  <a:moveTo>
                    <a:pt x="0" y="0"/>
                  </a:moveTo>
                  <a:lnTo>
                    <a:pt x="0" y="21600"/>
                  </a:lnTo>
                  <a:lnTo>
                    <a:pt x="21600" y="21600"/>
                  </a:lnTo>
                  <a:lnTo>
                    <a:pt x="0" y="0"/>
                  </a:lnTo>
                  <a:close/>
                </a:path>
              </a:pathLst>
            </a:custGeom>
            <a:solidFill>
              <a:schemeClr val="dk1">
                <a:alpha val="20000"/>
              </a:schemeClr>
            </a:solidFill>
            <a:ln>
              <a:noFill/>
            </a:ln>
            <a:effectLst>
              <a:outerShdw blurRad="50800" dist="50800" dir="5400000" rotWithShape="0">
                <a:srgbClr val="000000">
                  <a:alpha val="0"/>
                </a:srgbClr>
              </a:outerShdw>
            </a:effectLst>
          </p:spPr>
          <p:txBody>
            <a:bodyPr spcFirstLastPara="1" wrap="square" lIns="34275" tIns="34275" rIns="34275" bIns="34275" anchor="t" anchorCtr="0">
              <a:noAutofit/>
            </a:bodyPr>
            <a:lstStyle/>
            <a:p>
              <a:pPr marL="0" marR="0" lvl="0" indent="0" algn="l" rtl="0">
                <a:spcBef>
                  <a:spcPts val="0"/>
                </a:spcBef>
                <a:spcAft>
                  <a:spcPts val="0"/>
                </a:spcAft>
                <a:buNone/>
              </a:pPr>
              <a:endParaRPr sz="2000">
                <a:solidFill>
                  <a:schemeClr val="bg1"/>
                </a:solidFill>
                <a:latin typeface="Gilroy ExtraBold" panose="00000900000000000000" pitchFamily="50" charset="0"/>
                <a:ea typeface="Calibri"/>
                <a:cs typeface="Calibri"/>
                <a:sym typeface="Calibri"/>
              </a:endParaRPr>
            </a:p>
          </p:txBody>
        </p:sp>
      </p:grpSp>
      <p:sp>
        <p:nvSpPr>
          <p:cNvPr id="36" name="Google Shape;952;p60">
            <a:extLst>
              <a:ext uri="{FF2B5EF4-FFF2-40B4-BE49-F238E27FC236}">
                <a16:creationId xmlns:a16="http://schemas.microsoft.com/office/drawing/2014/main" id="{7153BE83-E60F-8AA6-7523-43387BE42CC5}"/>
              </a:ext>
            </a:extLst>
          </p:cNvPr>
          <p:cNvSpPr txBox="1"/>
          <p:nvPr/>
        </p:nvSpPr>
        <p:spPr>
          <a:xfrm>
            <a:off x="6195634" y="5047006"/>
            <a:ext cx="729327" cy="2538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cs typeface="Poppins"/>
                <a:sym typeface="Poppins"/>
              </a:rPr>
              <a:t>N/A</a:t>
            </a:r>
            <a:endParaRPr dirty="0">
              <a:solidFill>
                <a:schemeClr val="bg1"/>
              </a:solidFill>
              <a:latin typeface="Gilroy ExtraBold" panose="00000900000000000000" pitchFamily="50" charset="0"/>
            </a:endParaRPr>
          </a:p>
        </p:txBody>
      </p:sp>
      <p:sp>
        <p:nvSpPr>
          <p:cNvPr id="37" name="Google Shape;953;p60">
            <a:extLst>
              <a:ext uri="{FF2B5EF4-FFF2-40B4-BE49-F238E27FC236}">
                <a16:creationId xmlns:a16="http://schemas.microsoft.com/office/drawing/2014/main" id="{5E7EBEA6-0587-9E8A-4A4E-CDA1AC0F3203}"/>
              </a:ext>
            </a:extLst>
          </p:cNvPr>
          <p:cNvSpPr txBox="1"/>
          <p:nvPr/>
        </p:nvSpPr>
        <p:spPr>
          <a:xfrm>
            <a:off x="7164295" y="5047006"/>
            <a:ext cx="652514" cy="2538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cs typeface="Poppins"/>
                <a:sym typeface="Poppins"/>
              </a:rPr>
              <a:t>U.S</a:t>
            </a:r>
            <a:endParaRPr dirty="0">
              <a:solidFill>
                <a:schemeClr val="bg1"/>
              </a:solidFill>
              <a:latin typeface="Gilroy ExtraBold" panose="00000900000000000000" pitchFamily="50" charset="0"/>
            </a:endParaRPr>
          </a:p>
        </p:txBody>
      </p:sp>
      <p:sp>
        <p:nvSpPr>
          <p:cNvPr id="38" name="Google Shape;954;p60">
            <a:extLst>
              <a:ext uri="{FF2B5EF4-FFF2-40B4-BE49-F238E27FC236}">
                <a16:creationId xmlns:a16="http://schemas.microsoft.com/office/drawing/2014/main" id="{DBD673CC-D5B3-8721-A1F2-0F3ED621906A}"/>
              </a:ext>
            </a:extLst>
          </p:cNvPr>
          <p:cNvSpPr txBox="1"/>
          <p:nvPr/>
        </p:nvSpPr>
        <p:spPr>
          <a:xfrm>
            <a:off x="8041993" y="5047006"/>
            <a:ext cx="727980" cy="2538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cs typeface="Poppins"/>
                <a:sym typeface="Poppins"/>
              </a:rPr>
              <a:t>Germany</a:t>
            </a:r>
            <a:endParaRPr dirty="0">
              <a:solidFill>
                <a:schemeClr val="bg1"/>
              </a:solidFill>
              <a:latin typeface="Gilroy ExtraBold" panose="00000900000000000000" pitchFamily="50" charset="0"/>
            </a:endParaRPr>
          </a:p>
        </p:txBody>
      </p:sp>
      <p:sp>
        <p:nvSpPr>
          <p:cNvPr id="39" name="Google Shape;955;p60">
            <a:extLst>
              <a:ext uri="{FF2B5EF4-FFF2-40B4-BE49-F238E27FC236}">
                <a16:creationId xmlns:a16="http://schemas.microsoft.com/office/drawing/2014/main" id="{C06AABAF-B09C-CFF5-9D4B-92673DA88BF5}"/>
              </a:ext>
            </a:extLst>
          </p:cNvPr>
          <p:cNvSpPr txBox="1"/>
          <p:nvPr/>
        </p:nvSpPr>
        <p:spPr>
          <a:xfrm>
            <a:off x="8905954" y="5047006"/>
            <a:ext cx="727980" cy="2538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cs typeface="Poppins"/>
                <a:sym typeface="Poppins"/>
              </a:rPr>
              <a:t>France</a:t>
            </a:r>
            <a:endParaRPr dirty="0">
              <a:solidFill>
                <a:schemeClr val="bg1"/>
              </a:solidFill>
              <a:latin typeface="Gilroy ExtraBold" panose="00000900000000000000" pitchFamily="50" charset="0"/>
            </a:endParaRPr>
          </a:p>
        </p:txBody>
      </p:sp>
      <p:sp>
        <p:nvSpPr>
          <p:cNvPr id="40" name="Google Shape;956;p60">
            <a:extLst>
              <a:ext uri="{FF2B5EF4-FFF2-40B4-BE49-F238E27FC236}">
                <a16:creationId xmlns:a16="http://schemas.microsoft.com/office/drawing/2014/main" id="{8E2FE188-342F-92A9-CD14-9A3998DFBD19}"/>
              </a:ext>
            </a:extLst>
          </p:cNvPr>
          <p:cNvSpPr txBox="1"/>
          <p:nvPr/>
        </p:nvSpPr>
        <p:spPr>
          <a:xfrm>
            <a:off x="9799130" y="5047006"/>
            <a:ext cx="727980" cy="2538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cs typeface="Poppins"/>
                <a:sym typeface="Poppins"/>
              </a:rPr>
              <a:t>Canada</a:t>
            </a:r>
            <a:endParaRPr lang="id" dirty="0">
              <a:solidFill>
                <a:schemeClr val="bg1"/>
              </a:solidFill>
              <a:latin typeface="Gilroy ExtraBold" panose="00000900000000000000" pitchFamily="50" charset="0"/>
            </a:endParaRPr>
          </a:p>
        </p:txBody>
      </p:sp>
      <p:sp>
        <p:nvSpPr>
          <p:cNvPr id="41" name="Google Shape;957;p60">
            <a:extLst>
              <a:ext uri="{FF2B5EF4-FFF2-40B4-BE49-F238E27FC236}">
                <a16:creationId xmlns:a16="http://schemas.microsoft.com/office/drawing/2014/main" id="{D409FBFD-D85C-7500-65DD-9051FE19433E}"/>
              </a:ext>
            </a:extLst>
          </p:cNvPr>
          <p:cNvSpPr txBox="1"/>
          <p:nvPr/>
        </p:nvSpPr>
        <p:spPr>
          <a:xfrm>
            <a:off x="10677071" y="5046212"/>
            <a:ext cx="727980" cy="25388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cs typeface="Poppins"/>
                <a:sym typeface="Poppins"/>
              </a:rPr>
              <a:t>U.K</a:t>
            </a:r>
            <a:endParaRPr dirty="0">
              <a:solidFill>
                <a:schemeClr val="bg1"/>
              </a:solidFill>
              <a:latin typeface="Gilroy ExtraBold" panose="00000900000000000000" pitchFamily="50" charset="0"/>
            </a:endParaRPr>
          </a:p>
        </p:txBody>
      </p:sp>
      <p:grpSp>
        <p:nvGrpSpPr>
          <p:cNvPr id="42" name="Google Shape;958;p60">
            <a:extLst>
              <a:ext uri="{FF2B5EF4-FFF2-40B4-BE49-F238E27FC236}">
                <a16:creationId xmlns:a16="http://schemas.microsoft.com/office/drawing/2014/main" id="{81C36AC6-ED28-4A31-DDF8-E52C998B2BBE}"/>
              </a:ext>
            </a:extLst>
          </p:cNvPr>
          <p:cNvGrpSpPr/>
          <p:nvPr/>
        </p:nvGrpSpPr>
        <p:grpSpPr>
          <a:xfrm>
            <a:off x="6325787" y="2026815"/>
            <a:ext cx="568168" cy="441777"/>
            <a:chOff x="2497017" y="1347623"/>
            <a:chExt cx="675845" cy="548554"/>
          </a:xfrm>
          <a:solidFill>
            <a:srgbClr val="FCD462"/>
          </a:solidFill>
        </p:grpSpPr>
        <p:sp>
          <p:nvSpPr>
            <p:cNvPr id="43" name="Google Shape;959;p60">
              <a:extLst>
                <a:ext uri="{FF2B5EF4-FFF2-40B4-BE49-F238E27FC236}">
                  <a16:creationId xmlns:a16="http://schemas.microsoft.com/office/drawing/2014/main" id="{612A1DAD-9613-627F-D134-E4CBC9A7DA4C}"/>
                </a:ext>
              </a:extLst>
            </p:cNvPr>
            <p:cNvSpPr/>
            <p:nvPr/>
          </p:nvSpPr>
          <p:spPr>
            <a:xfrm>
              <a:off x="2497017" y="1347623"/>
              <a:ext cx="675845" cy="413887"/>
            </a:xfrm>
            <a:prstGeom prst="rect">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id" sz="1200" b="1" dirty="0">
                  <a:solidFill>
                    <a:schemeClr val="tx1">
                      <a:lumMod val="75000"/>
                      <a:lumOff val="25000"/>
                    </a:schemeClr>
                  </a:solidFill>
                  <a:latin typeface="Gilroy ExtraBold" panose="00000900000000000000" pitchFamily="50" charset="0"/>
                  <a:ea typeface="Poppins"/>
                  <a:cs typeface="Poppins"/>
                  <a:sym typeface="Poppins"/>
                </a:rPr>
                <a:t>55.3%</a:t>
              </a:r>
              <a:endParaRPr dirty="0">
                <a:solidFill>
                  <a:schemeClr val="tx1">
                    <a:lumMod val="75000"/>
                    <a:lumOff val="25000"/>
                  </a:schemeClr>
                </a:solidFill>
                <a:latin typeface="Gilroy ExtraBold" panose="00000900000000000000" pitchFamily="50" charset="0"/>
              </a:endParaRPr>
            </a:p>
          </p:txBody>
        </p:sp>
        <p:sp>
          <p:nvSpPr>
            <p:cNvPr id="44" name="Google Shape;960;p60">
              <a:extLst>
                <a:ext uri="{FF2B5EF4-FFF2-40B4-BE49-F238E27FC236}">
                  <a16:creationId xmlns:a16="http://schemas.microsoft.com/office/drawing/2014/main" id="{59E1BED9-3CDE-4964-3E80-7DA1A4D01530}"/>
                </a:ext>
              </a:extLst>
            </p:cNvPr>
            <p:cNvSpPr/>
            <p:nvPr/>
          </p:nvSpPr>
          <p:spPr>
            <a:xfrm rot="10800000">
              <a:off x="2703796" y="1758027"/>
              <a:ext cx="262286" cy="138150"/>
            </a:xfrm>
            <a:prstGeom prst="triangle">
              <a:avLst>
                <a:gd name="adj" fmla="val 50000"/>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tx1">
                    <a:lumMod val="75000"/>
                    <a:lumOff val="25000"/>
                  </a:schemeClr>
                </a:solidFill>
                <a:latin typeface="Gilroy ExtraBold" panose="00000900000000000000" pitchFamily="50" charset="0"/>
                <a:ea typeface="Orbitron SemiBold"/>
                <a:cs typeface="Orbitron SemiBold"/>
                <a:sym typeface="Orbitron SemiBold"/>
              </a:endParaRPr>
            </a:p>
          </p:txBody>
        </p:sp>
      </p:grpSp>
      <p:grpSp>
        <p:nvGrpSpPr>
          <p:cNvPr id="45" name="Google Shape;961;p60">
            <a:extLst>
              <a:ext uri="{FF2B5EF4-FFF2-40B4-BE49-F238E27FC236}">
                <a16:creationId xmlns:a16="http://schemas.microsoft.com/office/drawing/2014/main" id="{5C40398B-AC99-3E38-AA60-7EE4D482637A}"/>
              </a:ext>
            </a:extLst>
          </p:cNvPr>
          <p:cNvGrpSpPr/>
          <p:nvPr/>
        </p:nvGrpSpPr>
        <p:grpSpPr>
          <a:xfrm>
            <a:off x="7209718" y="3362228"/>
            <a:ext cx="568168" cy="441777"/>
            <a:chOff x="2497017" y="1347623"/>
            <a:chExt cx="675845" cy="548554"/>
          </a:xfrm>
          <a:solidFill>
            <a:srgbClr val="F658C9"/>
          </a:solidFill>
        </p:grpSpPr>
        <p:sp>
          <p:nvSpPr>
            <p:cNvPr id="46" name="Google Shape;962;p60">
              <a:extLst>
                <a:ext uri="{FF2B5EF4-FFF2-40B4-BE49-F238E27FC236}">
                  <a16:creationId xmlns:a16="http://schemas.microsoft.com/office/drawing/2014/main" id="{5C1DB57A-4E1C-AA25-2B12-B0172BC0BEF4}"/>
                </a:ext>
              </a:extLst>
            </p:cNvPr>
            <p:cNvSpPr/>
            <p:nvPr/>
          </p:nvSpPr>
          <p:spPr>
            <a:xfrm>
              <a:off x="2497017" y="1347623"/>
              <a:ext cx="675845" cy="413887"/>
            </a:xfrm>
            <a:prstGeom prst="rect">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ea typeface="Poppins"/>
                  <a:cs typeface="Poppins"/>
                  <a:sym typeface="Poppins"/>
                </a:rPr>
                <a:t>12.4%</a:t>
              </a:r>
              <a:endParaRPr dirty="0">
                <a:solidFill>
                  <a:schemeClr val="bg1"/>
                </a:solidFill>
                <a:latin typeface="Gilroy ExtraBold" panose="00000900000000000000" pitchFamily="50" charset="0"/>
              </a:endParaRPr>
            </a:p>
          </p:txBody>
        </p:sp>
        <p:sp>
          <p:nvSpPr>
            <p:cNvPr id="47" name="Google Shape;963;p60">
              <a:extLst>
                <a:ext uri="{FF2B5EF4-FFF2-40B4-BE49-F238E27FC236}">
                  <a16:creationId xmlns:a16="http://schemas.microsoft.com/office/drawing/2014/main" id="{F0C71839-A5EF-2612-2372-A11373E75BDA}"/>
                </a:ext>
              </a:extLst>
            </p:cNvPr>
            <p:cNvSpPr/>
            <p:nvPr/>
          </p:nvSpPr>
          <p:spPr>
            <a:xfrm rot="10800000">
              <a:off x="2703797" y="1758027"/>
              <a:ext cx="262286" cy="138150"/>
            </a:xfrm>
            <a:prstGeom prst="triangle">
              <a:avLst>
                <a:gd name="adj" fmla="val 50000"/>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bg1"/>
                </a:solidFill>
                <a:latin typeface="Gilroy ExtraBold" panose="00000900000000000000" pitchFamily="50" charset="0"/>
                <a:ea typeface="Orbitron SemiBold"/>
                <a:cs typeface="Orbitron SemiBold"/>
                <a:sym typeface="Orbitron SemiBold"/>
              </a:endParaRPr>
            </a:p>
          </p:txBody>
        </p:sp>
      </p:grpSp>
      <p:grpSp>
        <p:nvGrpSpPr>
          <p:cNvPr id="48" name="Google Shape;964;p60">
            <a:extLst>
              <a:ext uri="{FF2B5EF4-FFF2-40B4-BE49-F238E27FC236}">
                <a16:creationId xmlns:a16="http://schemas.microsoft.com/office/drawing/2014/main" id="{CC09C127-8DD3-1260-4180-D6BD97917119}"/>
              </a:ext>
            </a:extLst>
          </p:cNvPr>
          <p:cNvGrpSpPr/>
          <p:nvPr/>
        </p:nvGrpSpPr>
        <p:grpSpPr>
          <a:xfrm>
            <a:off x="8096421" y="3507599"/>
            <a:ext cx="568168" cy="441777"/>
            <a:chOff x="2497017" y="1347623"/>
            <a:chExt cx="675845" cy="548554"/>
          </a:xfrm>
          <a:solidFill>
            <a:srgbClr val="FCD462"/>
          </a:solidFill>
        </p:grpSpPr>
        <p:sp>
          <p:nvSpPr>
            <p:cNvPr id="49" name="Google Shape;965;p60">
              <a:extLst>
                <a:ext uri="{FF2B5EF4-FFF2-40B4-BE49-F238E27FC236}">
                  <a16:creationId xmlns:a16="http://schemas.microsoft.com/office/drawing/2014/main" id="{65A53B74-E2BC-4283-8BC5-300B98D88952}"/>
                </a:ext>
              </a:extLst>
            </p:cNvPr>
            <p:cNvSpPr/>
            <p:nvPr/>
          </p:nvSpPr>
          <p:spPr>
            <a:xfrm>
              <a:off x="2497017" y="1347623"/>
              <a:ext cx="675845" cy="413887"/>
            </a:xfrm>
            <a:prstGeom prst="rect">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id" sz="1200" b="1" dirty="0">
                  <a:solidFill>
                    <a:schemeClr val="tx1">
                      <a:lumMod val="75000"/>
                      <a:lumOff val="25000"/>
                    </a:schemeClr>
                  </a:solidFill>
                  <a:latin typeface="Gilroy ExtraBold" panose="00000900000000000000" pitchFamily="50" charset="0"/>
                  <a:ea typeface="Poppins"/>
                  <a:cs typeface="Poppins"/>
                  <a:sym typeface="Poppins"/>
                </a:rPr>
                <a:t>9.1%</a:t>
              </a:r>
              <a:endParaRPr dirty="0">
                <a:solidFill>
                  <a:schemeClr val="tx1">
                    <a:lumMod val="75000"/>
                    <a:lumOff val="25000"/>
                  </a:schemeClr>
                </a:solidFill>
                <a:latin typeface="Gilroy ExtraBold" panose="00000900000000000000" pitchFamily="50" charset="0"/>
              </a:endParaRPr>
            </a:p>
          </p:txBody>
        </p:sp>
        <p:sp>
          <p:nvSpPr>
            <p:cNvPr id="50" name="Google Shape;966;p60">
              <a:extLst>
                <a:ext uri="{FF2B5EF4-FFF2-40B4-BE49-F238E27FC236}">
                  <a16:creationId xmlns:a16="http://schemas.microsoft.com/office/drawing/2014/main" id="{B069AE7D-EFC4-27CF-7607-D8C09DE812F4}"/>
                </a:ext>
              </a:extLst>
            </p:cNvPr>
            <p:cNvSpPr/>
            <p:nvPr/>
          </p:nvSpPr>
          <p:spPr>
            <a:xfrm rot="10800000">
              <a:off x="2703797" y="1758027"/>
              <a:ext cx="262286" cy="138150"/>
            </a:xfrm>
            <a:prstGeom prst="triangle">
              <a:avLst>
                <a:gd name="adj" fmla="val 50000"/>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tx1">
                    <a:lumMod val="75000"/>
                    <a:lumOff val="25000"/>
                  </a:schemeClr>
                </a:solidFill>
                <a:latin typeface="Gilroy ExtraBold" panose="00000900000000000000" pitchFamily="50" charset="0"/>
                <a:ea typeface="Orbitron SemiBold"/>
                <a:cs typeface="Orbitron SemiBold"/>
                <a:sym typeface="Orbitron SemiBold"/>
              </a:endParaRPr>
            </a:p>
          </p:txBody>
        </p:sp>
      </p:grpSp>
      <p:grpSp>
        <p:nvGrpSpPr>
          <p:cNvPr id="51" name="Google Shape;967;p60">
            <a:extLst>
              <a:ext uri="{FF2B5EF4-FFF2-40B4-BE49-F238E27FC236}">
                <a16:creationId xmlns:a16="http://schemas.microsoft.com/office/drawing/2014/main" id="{BBF4957C-B76E-72EF-DD48-EF1897A78802}"/>
              </a:ext>
            </a:extLst>
          </p:cNvPr>
          <p:cNvGrpSpPr/>
          <p:nvPr/>
        </p:nvGrpSpPr>
        <p:grpSpPr>
          <a:xfrm>
            <a:off x="9869104" y="4012718"/>
            <a:ext cx="568168" cy="441777"/>
            <a:chOff x="2497017" y="1347623"/>
            <a:chExt cx="675845" cy="548554"/>
          </a:xfrm>
          <a:solidFill>
            <a:srgbClr val="FCD462"/>
          </a:solidFill>
        </p:grpSpPr>
        <p:sp>
          <p:nvSpPr>
            <p:cNvPr id="52" name="Google Shape;968;p60">
              <a:extLst>
                <a:ext uri="{FF2B5EF4-FFF2-40B4-BE49-F238E27FC236}">
                  <a16:creationId xmlns:a16="http://schemas.microsoft.com/office/drawing/2014/main" id="{8AA207C0-B5C7-AB06-3F66-C748C5B0DC9F}"/>
                </a:ext>
              </a:extLst>
            </p:cNvPr>
            <p:cNvSpPr/>
            <p:nvPr/>
          </p:nvSpPr>
          <p:spPr>
            <a:xfrm>
              <a:off x="2497017" y="1347623"/>
              <a:ext cx="675845" cy="413887"/>
            </a:xfrm>
            <a:prstGeom prst="rect">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id" sz="1200" b="1" dirty="0">
                  <a:solidFill>
                    <a:schemeClr val="tx1">
                      <a:lumMod val="75000"/>
                      <a:lumOff val="25000"/>
                    </a:schemeClr>
                  </a:solidFill>
                  <a:latin typeface="Gilroy ExtraBold" panose="00000900000000000000" pitchFamily="50" charset="0"/>
                  <a:ea typeface="Poppins"/>
                  <a:cs typeface="Poppins"/>
                  <a:sym typeface="Poppins"/>
                </a:rPr>
                <a:t>1.9%</a:t>
              </a:r>
              <a:endParaRPr dirty="0">
                <a:solidFill>
                  <a:schemeClr val="tx1">
                    <a:lumMod val="75000"/>
                    <a:lumOff val="25000"/>
                  </a:schemeClr>
                </a:solidFill>
                <a:latin typeface="Gilroy ExtraBold" panose="00000900000000000000" pitchFamily="50" charset="0"/>
              </a:endParaRPr>
            </a:p>
          </p:txBody>
        </p:sp>
        <p:sp>
          <p:nvSpPr>
            <p:cNvPr id="53" name="Google Shape;969;p60">
              <a:extLst>
                <a:ext uri="{FF2B5EF4-FFF2-40B4-BE49-F238E27FC236}">
                  <a16:creationId xmlns:a16="http://schemas.microsoft.com/office/drawing/2014/main" id="{F57D32C9-E930-F4F3-937C-7908AF07C027}"/>
                </a:ext>
              </a:extLst>
            </p:cNvPr>
            <p:cNvSpPr/>
            <p:nvPr/>
          </p:nvSpPr>
          <p:spPr>
            <a:xfrm rot="10800000">
              <a:off x="2703797" y="1758027"/>
              <a:ext cx="262286" cy="138150"/>
            </a:xfrm>
            <a:prstGeom prst="triangle">
              <a:avLst>
                <a:gd name="adj" fmla="val 50000"/>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tx1">
                    <a:lumMod val="75000"/>
                    <a:lumOff val="25000"/>
                  </a:schemeClr>
                </a:solidFill>
                <a:latin typeface="Gilroy ExtraBold" panose="00000900000000000000" pitchFamily="50" charset="0"/>
                <a:ea typeface="Orbitron SemiBold"/>
                <a:cs typeface="Orbitron SemiBold"/>
                <a:sym typeface="Orbitron SemiBold"/>
              </a:endParaRPr>
            </a:p>
          </p:txBody>
        </p:sp>
      </p:grpSp>
      <p:grpSp>
        <p:nvGrpSpPr>
          <p:cNvPr id="54" name="Google Shape;970;p60">
            <a:extLst>
              <a:ext uri="{FF2B5EF4-FFF2-40B4-BE49-F238E27FC236}">
                <a16:creationId xmlns:a16="http://schemas.microsoft.com/office/drawing/2014/main" id="{2ED6015F-F2C3-5B12-6341-E212ABCEAA25}"/>
              </a:ext>
            </a:extLst>
          </p:cNvPr>
          <p:cNvGrpSpPr/>
          <p:nvPr/>
        </p:nvGrpSpPr>
        <p:grpSpPr>
          <a:xfrm>
            <a:off x="10752348" y="4122347"/>
            <a:ext cx="568168" cy="441777"/>
            <a:chOff x="2497017" y="1347623"/>
            <a:chExt cx="675845" cy="548554"/>
          </a:xfrm>
          <a:solidFill>
            <a:srgbClr val="F658C9"/>
          </a:solidFill>
        </p:grpSpPr>
        <p:sp>
          <p:nvSpPr>
            <p:cNvPr id="55" name="Google Shape;971;p60">
              <a:extLst>
                <a:ext uri="{FF2B5EF4-FFF2-40B4-BE49-F238E27FC236}">
                  <a16:creationId xmlns:a16="http://schemas.microsoft.com/office/drawing/2014/main" id="{4924EF16-A2C1-DB38-0588-81ADF9911732}"/>
                </a:ext>
              </a:extLst>
            </p:cNvPr>
            <p:cNvSpPr/>
            <p:nvPr/>
          </p:nvSpPr>
          <p:spPr>
            <a:xfrm>
              <a:off x="2497017" y="1347623"/>
              <a:ext cx="675845" cy="413887"/>
            </a:xfrm>
            <a:prstGeom prst="rect">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ea typeface="Poppins"/>
                  <a:cs typeface="Poppins"/>
                  <a:sym typeface="Poppins"/>
                </a:rPr>
                <a:t>1.5%</a:t>
              </a:r>
              <a:endParaRPr dirty="0">
                <a:solidFill>
                  <a:schemeClr val="bg1"/>
                </a:solidFill>
                <a:latin typeface="Gilroy ExtraBold" panose="00000900000000000000" pitchFamily="50" charset="0"/>
              </a:endParaRPr>
            </a:p>
          </p:txBody>
        </p:sp>
        <p:sp>
          <p:nvSpPr>
            <p:cNvPr id="56" name="Google Shape;972;p60">
              <a:extLst>
                <a:ext uri="{FF2B5EF4-FFF2-40B4-BE49-F238E27FC236}">
                  <a16:creationId xmlns:a16="http://schemas.microsoft.com/office/drawing/2014/main" id="{FB73EBAB-E4EF-BFAF-BC21-AC7DC208E6E2}"/>
                </a:ext>
              </a:extLst>
            </p:cNvPr>
            <p:cNvSpPr/>
            <p:nvPr/>
          </p:nvSpPr>
          <p:spPr>
            <a:xfrm rot="10800000">
              <a:off x="2703797" y="1758027"/>
              <a:ext cx="262286" cy="138150"/>
            </a:xfrm>
            <a:prstGeom prst="triangle">
              <a:avLst>
                <a:gd name="adj" fmla="val 50000"/>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bg1"/>
                </a:solidFill>
                <a:latin typeface="Gilroy ExtraBold" panose="00000900000000000000" pitchFamily="50" charset="0"/>
                <a:ea typeface="Orbitron SemiBold"/>
                <a:cs typeface="Orbitron SemiBold"/>
                <a:sym typeface="Orbitron SemiBold"/>
              </a:endParaRPr>
            </a:p>
          </p:txBody>
        </p:sp>
      </p:grpSp>
      <p:grpSp>
        <p:nvGrpSpPr>
          <p:cNvPr id="57" name="Google Shape;973;p60">
            <a:extLst>
              <a:ext uri="{FF2B5EF4-FFF2-40B4-BE49-F238E27FC236}">
                <a16:creationId xmlns:a16="http://schemas.microsoft.com/office/drawing/2014/main" id="{1F90CE5D-F4EA-FBCB-FD35-ECCDFBEC06F6}"/>
              </a:ext>
            </a:extLst>
          </p:cNvPr>
          <p:cNvGrpSpPr/>
          <p:nvPr/>
        </p:nvGrpSpPr>
        <p:grpSpPr>
          <a:xfrm>
            <a:off x="8985860" y="3913614"/>
            <a:ext cx="568168" cy="441777"/>
            <a:chOff x="2497017" y="1347623"/>
            <a:chExt cx="675845" cy="548554"/>
          </a:xfrm>
          <a:solidFill>
            <a:srgbClr val="F658C9"/>
          </a:solidFill>
        </p:grpSpPr>
        <p:sp>
          <p:nvSpPr>
            <p:cNvPr id="58" name="Google Shape;974;p60">
              <a:extLst>
                <a:ext uri="{FF2B5EF4-FFF2-40B4-BE49-F238E27FC236}">
                  <a16:creationId xmlns:a16="http://schemas.microsoft.com/office/drawing/2014/main" id="{1F3B54D1-5E56-2426-9978-9304A8311617}"/>
                </a:ext>
              </a:extLst>
            </p:cNvPr>
            <p:cNvSpPr/>
            <p:nvPr/>
          </p:nvSpPr>
          <p:spPr>
            <a:xfrm>
              <a:off x="2497017" y="1347623"/>
              <a:ext cx="675845" cy="413887"/>
            </a:xfrm>
            <a:prstGeom prst="rect">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id" sz="1200" b="1" dirty="0">
                  <a:solidFill>
                    <a:schemeClr val="bg1"/>
                  </a:solidFill>
                  <a:latin typeface="Gilroy ExtraBold" panose="00000900000000000000" pitchFamily="50" charset="0"/>
                  <a:ea typeface="Poppins"/>
                  <a:cs typeface="Poppins"/>
                  <a:sym typeface="Poppins"/>
                </a:rPr>
                <a:t>3%</a:t>
              </a:r>
              <a:endParaRPr dirty="0">
                <a:solidFill>
                  <a:schemeClr val="bg1"/>
                </a:solidFill>
                <a:latin typeface="Gilroy ExtraBold" panose="00000900000000000000" pitchFamily="50" charset="0"/>
              </a:endParaRPr>
            </a:p>
          </p:txBody>
        </p:sp>
        <p:sp>
          <p:nvSpPr>
            <p:cNvPr id="59" name="Google Shape;975;p60">
              <a:extLst>
                <a:ext uri="{FF2B5EF4-FFF2-40B4-BE49-F238E27FC236}">
                  <a16:creationId xmlns:a16="http://schemas.microsoft.com/office/drawing/2014/main" id="{CAAA6827-27BB-AD2F-9198-BE3CA21052A0}"/>
                </a:ext>
              </a:extLst>
            </p:cNvPr>
            <p:cNvSpPr/>
            <p:nvPr/>
          </p:nvSpPr>
          <p:spPr>
            <a:xfrm rot="10800000">
              <a:off x="2703797" y="1758027"/>
              <a:ext cx="262286" cy="138150"/>
            </a:xfrm>
            <a:prstGeom prst="triangle">
              <a:avLst>
                <a:gd name="adj" fmla="val 50000"/>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bg1"/>
                </a:solidFill>
                <a:latin typeface="Gilroy ExtraBold" panose="00000900000000000000" pitchFamily="50" charset="0"/>
                <a:ea typeface="Orbitron SemiBold"/>
                <a:cs typeface="Orbitron SemiBold"/>
                <a:sym typeface="Orbitron SemiBold"/>
              </a:endParaRPr>
            </a:p>
          </p:txBody>
        </p:sp>
      </p:grpSp>
      <p:sp>
        <p:nvSpPr>
          <p:cNvPr id="2" name="矩形 1">
            <a:extLst>
              <a:ext uri="{FF2B5EF4-FFF2-40B4-BE49-F238E27FC236}">
                <a16:creationId xmlns:a16="http://schemas.microsoft.com/office/drawing/2014/main" id="{D3872ADA-AF15-CB6C-F9F4-FC4F1F32E920}"/>
              </a:ext>
            </a:extLst>
          </p:cNvPr>
          <p:cNvSpPr/>
          <p:nvPr/>
        </p:nvSpPr>
        <p:spPr>
          <a:xfrm>
            <a:off x="871257" y="2411348"/>
            <a:ext cx="255671" cy="2888749"/>
          </a:xfrm>
          <a:prstGeom prst="rect">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811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C8EDA90-E840-47DB-8206-902E322FAF1A}"/>
              </a:ext>
            </a:extLst>
          </p:cNvPr>
          <p:cNvSpPr/>
          <p:nvPr/>
        </p:nvSpPr>
        <p:spPr>
          <a:xfrm>
            <a:off x="6289158" y="803325"/>
            <a:ext cx="525970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FFC000"/>
                </a:solidFill>
                <a:latin typeface="+mn-ea"/>
                <a:cs typeface="+mj-cs"/>
              </a:rPr>
              <a:t>Architecture style</a:t>
            </a:r>
          </a:p>
        </p:txBody>
      </p:sp>
      <p:sp>
        <p:nvSpPr>
          <p:cNvPr id="23" name="Freeform: Shape 22">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Picture 13">
            <a:extLst>
              <a:ext uri="{FF2B5EF4-FFF2-40B4-BE49-F238E27FC236}">
                <a16:creationId xmlns:a16="http://schemas.microsoft.com/office/drawing/2014/main" id="{8C83F6B0-07B8-79A6-A690-43ABD9A2A0AE}"/>
              </a:ext>
            </a:extLst>
          </p:cNvPr>
          <p:cNvPicPr>
            <a:picLocks noChangeAspect="1"/>
          </p:cNvPicPr>
          <p:nvPr/>
        </p:nvPicPr>
        <p:blipFill rotWithShape="1">
          <a:blip r:embed="rId2"/>
          <a:srcRect l="5897" r="1" b="1"/>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11" name="Rectangle 10">
            <a:extLst>
              <a:ext uri="{FF2B5EF4-FFF2-40B4-BE49-F238E27FC236}">
                <a16:creationId xmlns:a16="http://schemas.microsoft.com/office/drawing/2014/main" id="{510BA5C3-D267-4FB9-B08F-0531710DCC8A}"/>
              </a:ext>
            </a:extLst>
          </p:cNvPr>
          <p:cNvSpPr/>
          <p:nvPr/>
        </p:nvSpPr>
        <p:spPr>
          <a:xfrm>
            <a:off x="5863722" y="2492459"/>
            <a:ext cx="5259714" cy="337592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i="1" dirty="0">
                <a:latin typeface="+mn-ea"/>
              </a:rPr>
              <a:t>Distributed system architecture style</a:t>
            </a:r>
          </a:p>
          <a:p>
            <a:pPr indent="-228600">
              <a:lnSpc>
                <a:spcPct val="90000"/>
              </a:lnSpc>
              <a:spcAft>
                <a:spcPts val="600"/>
              </a:spcAft>
              <a:buFont typeface="Arial" panose="020B0604020202020204" pitchFamily="34" charset="0"/>
              <a:buChar char="•"/>
            </a:pPr>
            <a:endParaRPr lang="en-US" sz="2000" b="1" i="1" dirty="0">
              <a:latin typeface="+mn-ea"/>
            </a:endParaRPr>
          </a:p>
          <a:p>
            <a:pPr indent="-228600">
              <a:lnSpc>
                <a:spcPct val="90000"/>
              </a:lnSpc>
              <a:spcAft>
                <a:spcPts val="600"/>
              </a:spcAft>
              <a:buFont typeface="Arial" panose="020B0604020202020204" pitchFamily="34" charset="0"/>
              <a:buChar char="•"/>
            </a:pPr>
            <a:endParaRPr lang="en-US" sz="2000" b="1" i="1" dirty="0">
              <a:latin typeface="+mn-ea"/>
            </a:endParaRPr>
          </a:p>
          <a:p>
            <a:pPr indent="-228600">
              <a:lnSpc>
                <a:spcPct val="90000"/>
              </a:lnSpc>
              <a:spcAft>
                <a:spcPts val="600"/>
              </a:spcAft>
              <a:buFont typeface="Arial" panose="020B0604020202020204" pitchFamily="34" charset="0"/>
              <a:buChar char="•"/>
            </a:pPr>
            <a:r>
              <a:rPr lang="en-US" sz="2000" b="1" i="1" dirty="0">
                <a:latin typeface="+mn-ea"/>
              </a:rPr>
              <a:t>Peer - to - Peer style</a:t>
            </a:r>
          </a:p>
          <a:p>
            <a:pPr indent="-228600">
              <a:lnSpc>
                <a:spcPct val="90000"/>
              </a:lnSpc>
              <a:spcAft>
                <a:spcPts val="600"/>
              </a:spcAft>
              <a:buFont typeface="Arial" panose="020B0604020202020204" pitchFamily="34" charset="0"/>
              <a:buChar char="•"/>
            </a:pPr>
            <a:endParaRPr lang="en-US" sz="2000" b="1" i="1" dirty="0">
              <a:latin typeface="+mn-ea"/>
            </a:endParaRPr>
          </a:p>
          <a:p>
            <a:pPr indent="-228600">
              <a:lnSpc>
                <a:spcPct val="90000"/>
              </a:lnSpc>
              <a:spcAft>
                <a:spcPts val="600"/>
              </a:spcAft>
              <a:buFont typeface="Arial" panose="020B0604020202020204" pitchFamily="34" charset="0"/>
              <a:buChar char="•"/>
            </a:pPr>
            <a:endParaRPr lang="en-US" sz="2000" b="1" i="1" dirty="0">
              <a:latin typeface="+mn-ea"/>
            </a:endParaRPr>
          </a:p>
          <a:p>
            <a:pPr indent="-228600">
              <a:lnSpc>
                <a:spcPct val="90000"/>
              </a:lnSpc>
              <a:spcAft>
                <a:spcPts val="600"/>
              </a:spcAft>
              <a:buFont typeface="Arial" panose="020B0604020202020204" pitchFamily="34" charset="0"/>
              <a:buChar char="•"/>
            </a:pPr>
            <a:r>
              <a:rPr lang="en-US" sz="2000" b="1" i="1" dirty="0">
                <a:latin typeface="+mn-ea"/>
              </a:rPr>
              <a:t>Client - server style</a:t>
            </a:r>
          </a:p>
        </p:txBody>
      </p:sp>
    </p:spTree>
    <p:extLst>
      <p:ext uri="{BB962C8B-B14F-4D97-AF65-F5344CB8AC3E}">
        <p14:creationId xmlns:p14="http://schemas.microsoft.com/office/powerpoint/2010/main" val="32986354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B8922B9B-CE15-51BB-10A7-E237B64B7A72}"/>
              </a:ext>
            </a:extLst>
          </p:cNvPr>
          <p:cNvSpPr/>
          <p:nvPr/>
        </p:nvSpPr>
        <p:spPr>
          <a:xfrm>
            <a:off x="785446" y="2215662"/>
            <a:ext cx="351692" cy="3238491"/>
          </a:xfrm>
          <a:prstGeom prst="rect">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Freeform 287">
            <a:extLst>
              <a:ext uri="{FF2B5EF4-FFF2-40B4-BE49-F238E27FC236}">
                <a16:creationId xmlns:a16="http://schemas.microsoft.com/office/drawing/2014/main" id="{3C31238D-AC8B-45A1-BE24-58835FEFD47E}"/>
              </a:ext>
            </a:extLst>
          </p:cNvPr>
          <p:cNvSpPr>
            <a:spLocks/>
          </p:cNvSpPr>
          <p:nvPr/>
        </p:nvSpPr>
        <p:spPr bwMode="auto">
          <a:xfrm rot="15196441">
            <a:off x="4088221" y="207424"/>
            <a:ext cx="3680967" cy="7019415"/>
          </a:xfrm>
          <a:custGeom>
            <a:avLst/>
            <a:gdLst>
              <a:gd name="T0" fmla="*/ 657 w 2289"/>
              <a:gd name="T1" fmla="*/ 3772 h 3772"/>
              <a:gd name="T2" fmla="*/ 168 w 2289"/>
              <a:gd name="T3" fmla="*/ 3010 h 3772"/>
              <a:gd name="T4" fmla="*/ 342 w 2289"/>
              <a:gd name="T5" fmla="*/ 2122 h 3772"/>
              <a:gd name="T6" fmla="*/ 733 w 2289"/>
              <a:gd name="T7" fmla="*/ 1806 h 3772"/>
              <a:gd name="T8" fmla="*/ 1179 w 2289"/>
              <a:gd name="T9" fmla="*/ 1971 h 3772"/>
              <a:gd name="T10" fmla="*/ 888 w 2289"/>
              <a:gd name="T11" fmla="*/ 2498 h 3772"/>
              <a:gd name="T12" fmla="*/ 277 w 2289"/>
              <a:gd name="T13" fmla="*/ 2236 h 3772"/>
              <a:gd name="T14" fmla="*/ 88 w 2289"/>
              <a:gd name="T15" fmla="*/ 1332 h 3772"/>
              <a:gd name="T16" fmla="*/ 724 w 2289"/>
              <a:gd name="T17" fmla="*/ 662 h 3772"/>
              <a:gd name="T18" fmla="*/ 1071 w 2289"/>
              <a:gd name="T19" fmla="*/ 646 h 3772"/>
              <a:gd name="T20" fmla="*/ 1264 w 2289"/>
              <a:gd name="T21" fmla="*/ 912 h 3772"/>
              <a:gd name="T22" fmla="*/ 1023 w 2289"/>
              <a:gd name="T23" fmla="*/ 1133 h 3772"/>
              <a:gd name="T24" fmla="*/ 718 w 2289"/>
              <a:gd name="T25" fmla="*/ 981 h 3772"/>
              <a:gd name="T26" fmla="*/ 752 w 2289"/>
              <a:gd name="T27" fmla="*/ 315 h 3772"/>
              <a:gd name="T28" fmla="*/ 1382 w 2289"/>
              <a:gd name="T29" fmla="*/ 16 h 3772"/>
              <a:gd name="T30" fmla="*/ 1960 w 2289"/>
              <a:gd name="T31" fmla="*/ 58 h 3772"/>
              <a:gd name="T32" fmla="*/ 2289 w 2289"/>
              <a:gd name="T33" fmla="*/ 113 h 3772"/>
              <a:gd name="connsiteX0" fmla="*/ 2647 w 9777"/>
              <a:gd name="connsiteY0" fmla="*/ 9975 h 9975"/>
              <a:gd name="connsiteX1" fmla="*/ 511 w 9777"/>
              <a:gd name="connsiteY1" fmla="*/ 7955 h 9975"/>
              <a:gd name="connsiteX2" fmla="*/ 1271 w 9777"/>
              <a:gd name="connsiteY2" fmla="*/ 5601 h 9975"/>
              <a:gd name="connsiteX3" fmla="*/ 2979 w 9777"/>
              <a:gd name="connsiteY3" fmla="*/ 4763 h 9975"/>
              <a:gd name="connsiteX4" fmla="*/ 4928 w 9777"/>
              <a:gd name="connsiteY4" fmla="*/ 5200 h 9975"/>
              <a:gd name="connsiteX5" fmla="*/ 3656 w 9777"/>
              <a:gd name="connsiteY5" fmla="*/ 6597 h 9975"/>
              <a:gd name="connsiteX6" fmla="*/ 987 w 9777"/>
              <a:gd name="connsiteY6" fmla="*/ 5903 h 9975"/>
              <a:gd name="connsiteX7" fmla="*/ 161 w 9777"/>
              <a:gd name="connsiteY7" fmla="*/ 3506 h 9975"/>
              <a:gd name="connsiteX8" fmla="*/ 2940 w 9777"/>
              <a:gd name="connsiteY8" fmla="*/ 1730 h 9975"/>
              <a:gd name="connsiteX9" fmla="*/ 4456 w 9777"/>
              <a:gd name="connsiteY9" fmla="*/ 1688 h 9975"/>
              <a:gd name="connsiteX10" fmla="*/ 5299 w 9777"/>
              <a:gd name="connsiteY10" fmla="*/ 2393 h 9975"/>
              <a:gd name="connsiteX11" fmla="*/ 4246 w 9777"/>
              <a:gd name="connsiteY11" fmla="*/ 2979 h 9975"/>
              <a:gd name="connsiteX12" fmla="*/ 2914 w 9777"/>
              <a:gd name="connsiteY12" fmla="*/ 2576 h 9975"/>
              <a:gd name="connsiteX13" fmla="*/ 3062 w 9777"/>
              <a:gd name="connsiteY13" fmla="*/ 810 h 9975"/>
              <a:gd name="connsiteX14" fmla="*/ 5815 w 9777"/>
              <a:gd name="connsiteY14" fmla="*/ 17 h 9975"/>
              <a:gd name="connsiteX15" fmla="*/ 9777 w 9777"/>
              <a:gd name="connsiteY15" fmla="*/ 275 h 9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77" h="9975">
                <a:moveTo>
                  <a:pt x="2647" y="9975"/>
                </a:moveTo>
                <a:cubicBezTo>
                  <a:pt x="1546" y="9500"/>
                  <a:pt x="764" y="8761"/>
                  <a:pt x="511" y="7955"/>
                </a:cubicBezTo>
                <a:cubicBezTo>
                  <a:pt x="258" y="7152"/>
                  <a:pt x="537" y="6290"/>
                  <a:pt x="1271" y="5601"/>
                </a:cubicBezTo>
                <a:cubicBezTo>
                  <a:pt x="1682" y="5222"/>
                  <a:pt x="2254" y="4880"/>
                  <a:pt x="2979" y="4763"/>
                </a:cubicBezTo>
                <a:cubicBezTo>
                  <a:pt x="3700" y="4644"/>
                  <a:pt x="4578" y="4800"/>
                  <a:pt x="4928" y="5200"/>
                </a:cubicBezTo>
                <a:cubicBezTo>
                  <a:pt x="5408" y="5744"/>
                  <a:pt x="4652" y="6470"/>
                  <a:pt x="3656" y="6597"/>
                </a:cubicBezTo>
                <a:cubicBezTo>
                  <a:pt x="2660" y="6722"/>
                  <a:pt x="1634" y="6380"/>
                  <a:pt x="987" y="5903"/>
                </a:cubicBezTo>
                <a:cubicBezTo>
                  <a:pt x="96" y="5248"/>
                  <a:pt x="-223" y="4323"/>
                  <a:pt x="161" y="3506"/>
                </a:cubicBezTo>
                <a:cubicBezTo>
                  <a:pt x="542" y="2690"/>
                  <a:pt x="1616" y="2003"/>
                  <a:pt x="2940" y="1730"/>
                </a:cubicBezTo>
                <a:cubicBezTo>
                  <a:pt x="3429" y="1627"/>
                  <a:pt x="3971" y="1582"/>
                  <a:pt x="4456" y="1688"/>
                </a:cubicBezTo>
                <a:cubicBezTo>
                  <a:pt x="4941" y="1794"/>
                  <a:pt x="5343" y="2083"/>
                  <a:pt x="5299" y="2393"/>
                </a:cubicBezTo>
                <a:cubicBezTo>
                  <a:pt x="5255" y="2708"/>
                  <a:pt x="4766" y="2958"/>
                  <a:pt x="4246" y="2979"/>
                </a:cubicBezTo>
                <a:cubicBezTo>
                  <a:pt x="3731" y="3000"/>
                  <a:pt x="3224" y="2825"/>
                  <a:pt x="2914" y="2576"/>
                </a:cubicBezTo>
                <a:cubicBezTo>
                  <a:pt x="2280" y="2069"/>
                  <a:pt x="2411" y="1309"/>
                  <a:pt x="3062" y="810"/>
                </a:cubicBezTo>
                <a:cubicBezTo>
                  <a:pt x="3709" y="314"/>
                  <a:pt x="4770" y="60"/>
                  <a:pt x="5815" y="17"/>
                </a:cubicBezTo>
                <a:cubicBezTo>
                  <a:pt x="6934" y="-72"/>
                  <a:pt x="8952" y="221"/>
                  <a:pt x="9777" y="275"/>
                </a:cubicBezTo>
              </a:path>
            </a:pathLst>
          </a:custGeom>
          <a:noFill/>
          <a:ln w="22225" cap="rnd">
            <a:solidFill>
              <a:schemeClr val="tx1">
                <a:lumMod val="50000"/>
                <a:lumOff val="50000"/>
              </a:schemeClr>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C2B90405-BA1C-4CEE-9DFA-DA0C12F4DE8C}"/>
              </a:ext>
            </a:extLst>
          </p:cNvPr>
          <p:cNvGrpSpPr/>
          <p:nvPr/>
        </p:nvGrpSpPr>
        <p:grpSpPr>
          <a:xfrm rot="19800000" flipH="1">
            <a:off x="8897894" y="1375175"/>
            <a:ext cx="2108898" cy="1203935"/>
            <a:chOff x="5776913" y="3405188"/>
            <a:chExt cx="2025650" cy="1158875"/>
          </a:xfrm>
          <a:solidFill>
            <a:srgbClr val="F7A603"/>
          </a:solidFill>
        </p:grpSpPr>
        <p:sp>
          <p:nvSpPr>
            <p:cNvPr id="3" name="Freeform 6">
              <a:extLst>
                <a:ext uri="{FF2B5EF4-FFF2-40B4-BE49-F238E27FC236}">
                  <a16:creationId xmlns:a16="http://schemas.microsoft.com/office/drawing/2014/main" id="{3373617A-0CE8-4AF0-9C9E-FCBF18656378}"/>
                </a:ext>
              </a:extLst>
            </p:cNvPr>
            <p:cNvSpPr>
              <a:spLocks/>
            </p:cNvSpPr>
            <p:nvPr/>
          </p:nvSpPr>
          <p:spPr bwMode="auto">
            <a:xfrm>
              <a:off x="5776913" y="3405188"/>
              <a:ext cx="1524000" cy="847725"/>
            </a:xfrm>
            <a:custGeom>
              <a:avLst/>
              <a:gdLst>
                <a:gd name="T0" fmla="*/ 800 w 960"/>
                <a:gd name="T1" fmla="*/ 283 h 534"/>
                <a:gd name="T2" fmla="*/ 960 w 960"/>
                <a:gd name="T3" fmla="*/ 534 h 534"/>
                <a:gd name="T4" fmla="*/ 933 w 960"/>
                <a:gd name="T5" fmla="*/ 160 h 534"/>
                <a:gd name="T6" fmla="*/ 0 w 960"/>
                <a:gd name="T7" fmla="*/ 0 h 534"/>
                <a:gd name="T8" fmla="*/ 800 w 960"/>
                <a:gd name="T9" fmla="*/ 283 h 534"/>
              </a:gdLst>
              <a:ahLst/>
              <a:cxnLst>
                <a:cxn ang="0">
                  <a:pos x="T0" y="T1"/>
                </a:cxn>
                <a:cxn ang="0">
                  <a:pos x="T2" y="T3"/>
                </a:cxn>
                <a:cxn ang="0">
                  <a:pos x="T4" y="T5"/>
                </a:cxn>
                <a:cxn ang="0">
                  <a:pos x="T6" y="T7"/>
                </a:cxn>
                <a:cxn ang="0">
                  <a:pos x="T8" y="T9"/>
                </a:cxn>
              </a:cxnLst>
              <a:rect l="0" t="0" r="r" b="b"/>
              <a:pathLst>
                <a:path w="960" h="534">
                  <a:moveTo>
                    <a:pt x="800" y="283"/>
                  </a:moveTo>
                  <a:lnTo>
                    <a:pt x="960" y="534"/>
                  </a:lnTo>
                  <a:lnTo>
                    <a:pt x="933" y="160"/>
                  </a:lnTo>
                  <a:lnTo>
                    <a:pt x="0" y="0"/>
                  </a:lnTo>
                  <a:lnTo>
                    <a:pt x="800" y="283"/>
                  </a:lnTo>
                  <a:close/>
                </a:path>
              </a:pathLst>
            </a:custGeom>
            <a:solidFill>
              <a:srgbClr val="FCD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C777E96C-1928-4311-A9E2-5464FC00DBE1}"/>
                </a:ext>
              </a:extLst>
            </p:cNvPr>
            <p:cNvSpPr>
              <a:spLocks/>
            </p:cNvSpPr>
            <p:nvPr/>
          </p:nvSpPr>
          <p:spPr bwMode="auto">
            <a:xfrm>
              <a:off x="7299325" y="4254500"/>
              <a:ext cx="1588" cy="1587"/>
            </a:xfrm>
            <a:custGeom>
              <a:avLst/>
              <a:gdLst>
                <a:gd name="T0" fmla="*/ 7 w 7"/>
                <a:gd name="T1" fmla="*/ 10 h 10"/>
                <a:gd name="T2" fmla="*/ 6 w 7"/>
                <a:gd name="T3" fmla="*/ 2 h 10"/>
                <a:gd name="T4" fmla="*/ 0 w 7"/>
                <a:gd name="T5" fmla="*/ 0 h 10"/>
                <a:gd name="T6" fmla="*/ 7 w 7"/>
                <a:gd name="T7" fmla="*/ 10 h 10"/>
              </a:gdLst>
              <a:ahLst/>
              <a:cxnLst>
                <a:cxn ang="0">
                  <a:pos x="T0" y="T1"/>
                </a:cxn>
                <a:cxn ang="0">
                  <a:pos x="T2" y="T3"/>
                </a:cxn>
                <a:cxn ang="0">
                  <a:pos x="T4" y="T5"/>
                </a:cxn>
                <a:cxn ang="0">
                  <a:pos x="T6" y="T7"/>
                </a:cxn>
              </a:cxnLst>
              <a:rect l="0" t="0" r="r" b="b"/>
              <a:pathLst>
                <a:path w="7" h="10">
                  <a:moveTo>
                    <a:pt x="7" y="10"/>
                  </a:moveTo>
                  <a:lnTo>
                    <a:pt x="6" y="2"/>
                  </a:lnTo>
                  <a:lnTo>
                    <a:pt x="0" y="0"/>
                  </a:lnTo>
                  <a:lnTo>
                    <a:pt x="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6D6C233F-5993-4B0E-8B41-F87DC3CAB670}"/>
                </a:ext>
              </a:extLst>
            </p:cNvPr>
            <p:cNvSpPr>
              <a:spLocks/>
            </p:cNvSpPr>
            <p:nvPr/>
          </p:nvSpPr>
          <p:spPr bwMode="auto">
            <a:xfrm>
              <a:off x="5776913" y="3405188"/>
              <a:ext cx="2025650" cy="254000"/>
            </a:xfrm>
            <a:custGeom>
              <a:avLst/>
              <a:gdLst>
                <a:gd name="T0" fmla="*/ 8902 w 12170"/>
                <a:gd name="T1" fmla="*/ 1519 h 1519"/>
                <a:gd name="T2" fmla="*/ 12170 w 12170"/>
                <a:gd name="T3" fmla="*/ 61 h 1519"/>
                <a:gd name="T4" fmla="*/ 0 w 12170"/>
                <a:gd name="T5" fmla="*/ 0 h 1519"/>
                <a:gd name="T6" fmla="*/ 8902 w 12170"/>
                <a:gd name="T7" fmla="*/ 1519 h 1519"/>
              </a:gdLst>
              <a:ahLst/>
              <a:cxnLst>
                <a:cxn ang="0">
                  <a:pos x="T0" y="T1"/>
                </a:cxn>
                <a:cxn ang="0">
                  <a:pos x="T2" y="T3"/>
                </a:cxn>
                <a:cxn ang="0">
                  <a:pos x="T4" y="T5"/>
                </a:cxn>
                <a:cxn ang="0">
                  <a:pos x="T6" y="T7"/>
                </a:cxn>
              </a:cxnLst>
              <a:rect l="0" t="0" r="r" b="b"/>
              <a:pathLst>
                <a:path w="12170" h="1519">
                  <a:moveTo>
                    <a:pt x="8902" y="1519"/>
                  </a:moveTo>
                  <a:lnTo>
                    <a:pt x="12170" y="61"/>
                  </a:lnTo>
                  <a:lnTo>
                    <a:pt x="0" y="0"/>
                  </a:lnTo>
                  <a:lnTo>
                    <a:pt x="8902" y="1519"/>
                  </a:lnTo>
                  <a:close/>
                </a:path>
              </a:pathLst>
            </a:custGeom>
            <a:solidFill>
              <a:srgbClr val="F65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3E014532-2B80-4C71-8A2A-EE4C1962A730}"/>
                </a:ext>
              </a:extLst>
            </p:cNvPr>
            <p:cNvSpPr>
              <a:spLocks/>
            </p:cNvSpPr>
            <p:nvPr/>
          </p:nvSpPr>
          <p:spPr bwMode="auto">
            <a:xfrm>
              <a:off x="6851650" y="3854450"/>
              <a:ext cx="450850" cy="400050"/>
            </a:xfrm>
            <a:custGeom>
              <a:avLst/>
              <a:gdLst>
                <a:gd name="T0" fmla="*/ 0 w 284"/>
                <a:gd name="T1" fmla="*/ 145 h 252"/>
                <a:gd name="T2" fmla="*/ 282 w 284"/>
                <a:gd name="T3" fmla="*/ 252 h 252"/>
                <a:gd name="T4" fmla="*/ 283 w 284"/>
                <a:gd name="T5" fmla="*/ 252 h 252"/>
                <a:gd name="T6" fmla="*/ 284 w 284"/>
                <a:gd name="T7" fmla="*/ 252 h 252"/>
                <a:gd name="T8" fmla="*/ 283 w 284"/>
                <a:gd name="T9" fmla="*/ 251 h 252"/>
                <a:gd name="T10" fmla="*/ 123 w 284"/>
                <a:gd name="T11" fmla="*/ 0 h 252"/>
                <a:gd name="T12" fmla="*/ 0 w 284"/>
                <a:gd name="T13" fmla="*/ 145 h 252"/>
              </a:gdLst>
              <a:ahLst/>
              <a:cxnLst>
                <a:cxn ang="0">
                  <a:pos x="T0" y="T1"/>
                </a:cxn>
                <a:cxn ang="0">
                  <a:pos x="T2" y="T3"/>
                </a:cxn>
                <a:cxn ang="0">
                  <a:pos x="T4" y="T5"/>
                </a:cxn>
                <a:cxn ang="0">
                  <a:pos x="T6" y="T7"/>
                </a:cxn>
                <a:cxn ang="0">
                  <a:pos x="T8" y="T9"/>
                </a:cxn>
                <a:cxn ang="0">
                  <a:pos x="T10" y="T11"/>
                </a:cxn>
                <a:cxn ang="0">
                  <a:pos x="T12" y="T13"/>
                </a:cxn>
              </a:cxnLst>
              <a:rect l="0" t="0" r="r" b="b"/>
              <a:pathLst>
                <a:path w="284" h="252">
                  <a:moveTo>
                    <a:pt x="0" y="145"/>
                  </a:moveTo>
                  <a:lnTo>
                    <a:pt x="282" y="252"/>
                  </a:lnTo>
                  <a:lnTo>
                    <a:pt x="283" y="252"/>
                  </a:lnTo>
                  <a:lnTo>
                    <a:pt x="284" y="252"/>
                  </a:lnTo>
                  <a:lnTo>
                    <a:pt x="283" y="251"/>
                  </a:lnTo>
                  <a:lnTo>
                    <a:pt x="123" y="0"/>
                  </a:lnTo>
                  <a:lnTo>
                    <a:pt x="0" y="145"/>
                  </a:lnTo>
                  <a:close/>
                </a:path>
              </a:pathLst>
            </a:custGeom>
            <a:solidFill>
              <a:srgbClr val="FCD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FA210451-5E87-459D-ABA1-E640749AA3B7}"/>
                </a:ext>
              </a:extLst>
            </p:cNvPr>
            <p:cNvSpPr>
              <a:spLocks/>
            </p:cNvSpPr>
            <p:nvPr/>
          </p:nvSpPr>
          <p:spPr bwMode="auto">
            <a:xfrm>
              <a:off x="5776913" y="3405188"/>
              <a:ext cx="1270000" cy="1158875"/>
            </a:xfrm>
            <a:custGeom>
              <a:avLst/>
              <a:gdLst>
                <a:gd name="T0" fmla="*/ 4033 w 7629"/>
                <a:gd name="T1" fmla="*/ 6958 h 6958"/>
                <a:gd name="T2" fmla="*/ 7629 w 7629"/>
                <a:gd name="T3" fmla="*/ 2694 h 6958"/>
                <a:gd name="T4" fmla="*/ 0 w 7629"/>
                <a:gd name="T5" fmla="*/ 0 h 6958"/>
                <a:gd name="T6" fmla="*/ 4033 w 7629"/>
                <a:gd name="T7" fmla="*/ 6958 h 6958"/>
              </a:gdLst>
              <a:ahLst/>
              <a:cxnLst>
                <a:cxn ang="0">
                  <a:pos x="T0" y="T1"/>
                </a:cxn>
                <a:cxn ang="0">
                  <a:pos x="T2" y="T3"/>
                </a:cxn>
                <a:cxn ang="0">
                  <a:pos x="T4" y="T5"/>
                </a:cxn>
                <a:cxn ang="0">
                  <a:pos x="T6" y="T7"/>
                </a:cxn>
              </a:cxnLst>
              <a:rect l="0" t="0" r="r" b="b"/>
              <a:pathLst>
                <a:path w="7629" h="6958">
                  <a:moveTo>
                    <a:pt x="4033" y="6958"/>
                  </a:moveTo>
                  <a:lnTo>
                    <a:pt x="7629" y="2694"/>
                  </a:lnTo>
                  <a:lnTo>
                    <a:pt x="0" y="0"/>
                  </a:lnTo>
                  <a:lnTo>
                    <a:pt x="4033" y="6958"/>
                  </a:lnTo>
                  <a:close/>
                </a:path>
              </a:pathLst>
            </a:custGeom>
            <a:solidFill>
              <a:srgbClr val="F65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Oval 24">
            <a:extLst>
              <a:ext uri="{FF2B5EF4-FFF2-40B4-BE49-F238E27FC236}">
                <a16:creationId xmlns:a16="http://schemas.microsoft.com/office/drawing/2014/main" id="{F0D06252-A25F-4EF6-8EA8-1C7D42E369E7}"/>
              </a:ext>
            </a:extLst>
          </p:cNvPr>
          <p:cNvSpPr/>
          <p:nvPr/>
        </p:nvSpPr>
        <p:spPr>
          <a:xfrm>
            <a:off x="6116309" y="3148991"/>
            <a:ext cx="674082" cy="674082"/>
          </a:xfrm>
          <a:prstGeom prst="ellipse">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rgbClr val="041C80"/>
                </a:solidFill>
                <a:latin typeface="Gilroy ExtraBold" panose="00000900000000000000" pitchFamily="50" charset="0"/>
              </a:rPr>
              <a:t>5</a:t>
            </a:r>
          </a:p>
        </p:txBody>
      </p:sp>
      <p:sp>
        <p:nvSpPr>
          <p:cNvPr id="34" name="Oval 33">
            <a:extLst>
              <a:ext uri="{FF2B5EF4-FFF2-40B4-BE49-F238E27FC236}">
                <a16:creationId xmlns:a16="http://schemas.microsoft.com/office/drawing/2014/main" id="{DEF21BF9-FD42-4035-9D74-0587295EAA8F}"/>
              </a:ext>
            </a:extLst>
          </p:cNvPr>
          <p:cNvSpPr/>
          <p:nvPr/>
        </p:nvSpPr>
        <p:spPr>
          <a:xfrm>
            <a:off x="1905065" y="2393112"/>
            <a:ext cx="674082" cy="674082"/>
          </a:xfrm>
          <a:prstGeom prst="ellipse">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rgbClr val="041C80"/>
                </a:solidFill>
                <a:latin typeface="Gilroy ExtraBold" panose="00000900000000000000" pitchFamily="50" charset="0"/>
              </a:rPr>
              <a:t>1</a:t>
            </a:r>
          </a:p>
        </p:txBody>
      </p:sp>
      <p:sp>
        <p:nvSpPr>
          <p:cNvPr id="35" name="Oval 34">
            <a:extLst>
              <a:ext uri="{FF2B5EF4-FFF2-40B4-BE49-F238E27FC236}">
                <a16:creationId xmlns:a16="http://schemas.microsoft.com/office/drawing/2014/main" id="{A2A42C24-C90A-4168-8E3B-4028A9F23C28}"/>
              </a:ext>
            </a:extLst>
          </p:cNvPr>
          <p:cNvSpPr/>
          <p:nvPr/>
        </p:nvSpPr>
        <p:spPr>
          <a:xfrm>
            <a:off x="5442227" y="5332515"/>
            <a:ext cx="674082" cy="674082"/>
          </a:xfrm>
          <a:prstGeom prst="ellipse">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rgbClr val="041C80"/>
                </a:solidFill>
                <a:latin typeface="Gilroy ExtraBold" panose="00000900000000000000" pitchFamily="50" charset="0"/>
              </a:rPr>
              <a:t>4</a:t>
            </a:r>
          </a:p>
        </p:txBody>
      </p:sp>
      <p:sp>
        <p:nvSpPr>
          <p:cNvPr id="36" name="Oval 35">
            <a:extLst>
              <a:ext uri="{FF2B5EF4-FFF2-40B4-BE49-F238E27FC236}">
                <a16:creationId xmlns:a16="http://schemas.microsoft.com/office/drawing/2014/main" id="{43FEAA61-914B-49E8-9ED9-A8144B80C7ED}"/>
              </a:ext>
            </a:extLst>
          </p:cNvPr>
          <p:cNvSpPr/>
          <p:nvPr/>
        </p:nvSpPr>
        <p:spPr>
          <a:xfrm>
            <a:off x="9182341" y="3148991"/>
            <a:ext cx="674082" cy="674082"/>
          </a:xfrm>
          <a:prstGeom prst="ellipse">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rgbClr val="041C80"/>
                </a:solidFill>
                <a:latin typeface="Gilroy ExtraBold" panose="00000900000000000000" pitchFamily="50" charset="0"/>
              </a:rPr>
              <a:t>6</a:t>
            </a:r>
          </a:p>
        </p:txBody>
      </p:sp>
      <p:sp>
        <p:nvSpPr>
          <p:cNvPr id="39" name="TextBox 38">
            <a:extLst>
              <a:ext uri="{FF2B5EF4-FFF2-40B4-BE49-F238E27FC236}">
                <a16:creationId xmlns:a16="http://schemas.microsoft.com/office/drawing/2014/main" id="{A23081CF-DCD2-4D61-A286-5BD263130EBB}"/>
              </a:ext>
            </a:extLst>
          </p:cNvPr>
          <p:cNvSpPr txBox="1"/>
          <p:nvPr/>
        </p:nvSpPr>
        <p:spPr>
          <a:xfrm>
            <a:off x="643750" y="2680957"/>
            <a:ext cx="2655368" cy="307777"/>
          </a:xfrm>
          <a:prstGeom prst="rect">
            <a:avLst/>
          </a:prstGeom>
          <a:noFill/>
        </p:spPr>
        <p:txBody>
          <a:bodyPr wrap="square" rtlCol="0">
            <a:spAutoFit/>
          </a:bodyPr>
          <a:lstStyle/>
          <a:p>
            <a:r>
              <a:rPr lang="en-US" sz="1400" b="1" dirty="0">
                <a:solidFill>
                  <a:srgbClr val="FFC000"/>
                </a:solidFill>
                <a:latin typeface="+mn-ea"/>
                <a:cs typeface="Open Sans" panose="020B0606030504020204" pitchFamily="34" charset="0"/>
              </a:rPr>
              <a:t>Storage layer</a:t>
            </a:r>
            <a:endParaRPr lang="en-ID" sz="1400" b="1" dirty="0">
              <a:solidFill>
                <a:srgbClr val="FFC000"/>
              </a:solidFill>
              <a:latin typeface="+mn-ea"/>
              <a:cs typeface="Open Sans" panose="020B0606030504020204" pitchFamily="34" charset="0"/>
            </a:endParaRPr>
          </a:p>
        </p:txBody>
      </p:sp>
      <p:sp>
        <p:nvSpPr>
          <p:cNvPr id="40" name="Rectangle 39">
            <a:extLst>
              <a:ext uri="{FF2B5EF4-FFF2-40B4-BE49-F238E27FC236}">
                <a16:creationId xmlns:a16="http://schemas.microsoft.com/office/drawing/2014/main" id="{406A80CC-E09D-4933-83E5-66FC1D76412B}"/>
              </a:ext>
            </a:extLst>
          </p:cNvPr>
          <p:cNvSpPr/>
          <p:nvPr/>
        </p:nvSpPr>
        <p:spPr>
          <a:xfrm>
            <a:off x="61584" y="1677800"/>
            <a:ext cx="2132595" cy="1031886"/>
          </a:xfrm>
          <a:prstGeom prst="rect">
            <a:avLst/>
          </a:prstGeom>
        </p:spPr>
        <p:txBody>
          <a:bodyPr wrap="square">
            <a:spAutoFit/>
          </a:bodyPr>
          <a:lstStyle/>
          <a:p>
            <a:pPr>
              <a:lnSpc>
                <a:spcPct val="150000"/>
              </a:lnSpc>
            </a:pPr>
            <a:r>
              <a:rPr lang="en-ID" sz="1050" dirty="0">
                <a:solidFill>
                  <a:schemeClr val="bg1">
                    <a:lumMod val="85000"/>
                  </a:schemeClr>
                </a:solidFill>
                <a:latin typeface="+mn-ea"/>
                <a:cs typeface="Open Sans" panose="020B0606030504020204" pitchFamily="34" charset="0"/>
              </a:rPr>
              <a:t>The storage layer is mainly used to store log data and blockchain metadata during the operation of the Bitcoin system.</a:t>
            </a:r>
          </a:p>
        </p:txBody>
      </p:sp>
      <p:sp>
        <p:nvSpPr>
          <p:cNvPr id="24" name="TextBox 23">
            <a:extLst>
              <a:ext uri="{FF2B5EF4-FFF2-40B4-BE49-F238E27FC236}">
                <a16:creationId xmlns:a16="http://schemas.microsoft.com/office/drawing/2014/main" id="{11AAD2FB-6F69-48EF-92FF-05BDD1D279DB}"/>
              </a:ext>
            </a:extLst>
          </p:cNvPr>
          <p:cNvSpPr txBox="1"/>
          <p:nvPr/>
        </p:nvSpPr>
        <p:spPr>
          <a:xfrm>
            <a:off x="5836220" y="1608764"/>
            <a:ext cx="2655368" cy="307777"/>
          </a:xfrm>
          <a:prstGeom prst="rect">
            <a:avLst/>
          </a:prstGeom>
          <a:noFill/>
        </p:spPr>
        <p:txBody>
          <a:bodyPr wrap="square" rtlCol="0">
            <a:spAutoFit/>
          </a:bodyPr>
          <a:lstStyle/>
          <a:p>
            <a:r>
              <a:rPr lang="en-US" sz="1400" b="1" dirty="0">
                <a:solidFill>
                  <a:srgbClr val="FFC000"/>
                </a:solidFill>
                <a:latin typeface="+mn-ea"/>
                <a:cs typeface="Open Sans" panose="020B0606030504020204" pitchFamily="34" charset="0"/>
              </a:rPr>
              <a:t>RPC layer</a:t>
            </a:r>
            <a:endParaRPr lang="en-ID" sz="1400" b="1" dirty="0">
              <a:solidFill>
                <a:srgbClr val="FFC000"/>
              </a:solidFill>
              <a:latin typeface="+mn-ea"/>
              <a:cs typeface="Open Sans" panose="020B0606030504020204" pitchFamily="34" charset="0"/>
            </a:endParaRPr>
          </a:p>
        </p:txBody>
      </p:sp>
      <p:sp>
        <p:nvSpPr>
          <p:cNvPr id="27" name="Rectangle 26">
            <a:extLst>
              <a:ext uri="{FF2B5EF4-FFF2-40B4-BE49-F238E27FC236}">
                <a16:creationId xmlns:a16="http://schemas.microsoft.com/office/drawing/2014/main" id="{D6CAF8D8-7F39-4E9B-9D12-A30144730F1B}"/>
              </a:ext>
            </a:extLst>
          </p:cNvPr>
          <p:cNvSpPr/>
          <p:nvPr/>
        </p:nvSpPr>
        <p:spPr>
          <a:xfrm>
            <a:off x="5836220" y="1903102"/>
            <a:ext cx="2330345" cy="1035989"/>
          </a:xfrm>
          <a:prstGeom prst="rect">
            <a:avLst/>
          </a:prstGeom>
        </p:spPr>
        <p:txBody>
          <a:bodyPr wrap="square">
            <a:spAutoFit/>
          </a:bodyPr>
          <a:lstStyle/>
          <a:p>
            <a:pPr>
              <a:lnSpc>
                <a:spcPct val="150000"/>
              </a:lnSpc>
            </a:pPr>
            <a:r>
              <a:rPr lang="en-ID" sz="1050" dirty="0">
                <a:solidFill>
                  <a:schemeClr val="bg1">
                    <a:lumMod val="85000"/>
                  </a:schemeClr>
                </a:solidFill>
                <a:latin typeface="+mn-ea"/>
                <a:cs typeface="Open Sans" panose="020B0606030504020204" pitchFamily="34" charset="0"/>
              </a:rPr>
              <a:t>The RPC layer implements RPC services and provides a JSON API for clients to access the underlying blockchain services.</a:t>
            </a:r>
          </a:p>
        </p:txBody>
      </p:sp>
      <p:sp>
        <p:nvSpPr>
          <p:cNvPr id="28" name="TextBox 27">
            <a:extLst>
              <a:ext uri="{FF2B5EF4-FFF2-40B4-BE49-F238E27FC236}">
                <a16:creationId xmlns:a16="http://schemas.microsoft.com/office/drawing/2014/main" id="{A13EA891-B67C-4867-9DDC-CBF6C940892A}"/>
              </a:ext>
            </a:extLst>
          </p:cNvPr>
          <p:cNvSpPr txBox="1"/>
          <p:nvPr/>
        </p:nvSpPr>
        <p:spPr>
          <a:xfrm>
            <a:off x="6485999" y="5454153"/>
            <a:ext cx="2655368" cy="307777"/>
          </a:xfrm>
          <a:prstGeom prst="rect">
            <a:avLst/>
          </a:prstGeom>
          <a:noFill/>
        </p:spPr>
        <p:txBody>
          <a:bodyPr wrap="square" rtlCol="0">
            <a:spAutoFit/>
          </a:bodyPr>
          <a:lstStyle/>
          <a:p>
            <a:r>
              <a:rPr lang="en-ID" sz="1400" b="1" dirty="0">
                <a:solidFill>
                  <a:srgbClr val="FFC000"/>
                </a:solidFill>
                <a:latin typeface="+mn-ea"/>
                <a:cs typeface="Open Sans" panose="020B0606030504020204" pitchFamily="34" charset="0"/>
              </a:rPr>
              <a:t>Consensus layer</a:t>
            </a:r>
          </a:p>
        </p:txBody>
      </p:sp>
      <p:sp>
        <p:nvSpPr>
          <p:cNvPr id="29" name="Rectangle 28">
            <a:extLst>
              <a:ext uri="{FF2B5EF4-FFF2-40B4-BE49-F238E27FC236}">
                <a16:creationId xmlns:a16="http://schemas.microsoft.com/office/drawing/2014/main" id="{1B41AE66-73A7-41F0-926D-D904C1FD38C6}"/>
              </a:ext>
            </a:extLst>
          </p:cNvPr>
          <p:cNvSpPr/>
          <p:nvPr/>
        </p:nvSpPr>
        <p:spPr>
          <a:xfrm>
            <a:off x="6488837" y="5764558"/>
            <a:ext cx="2840733" cy="551241"/>
          </a:xfrm>
          <a:prstGeom prst="rect">
            <a:avLst/>
          </a:prstGeom>
        </p:spPr>
        <p:txBody>
          <a:bodyPr wrap="square">
            <a:spAutoFit/>
          </a:bodyPr>
          <a:lstStyle/>
          <a:p>
            <a:pPr>
              <a:lnSpc>
                <a:spcPct val="150000"/>
              </a:lnSpc>
            </a:pPr>
            <a:r>
              <a:rPr lang="en-ID" sz="1050" dirty="0">
                <a:solidFill>
                  <a:schemeClr val="bg1">
                    <a:lumMod val="85000"/>
                  </a:schemeClr>
                </a:solidFill>
                <a:latin typeface="+mn-ea"/>
                <a:cs typeface="Open Sans" panose="020B0606030504020204" pitchFamily="34" charset="0"/>
              </a:rPr>
              <a:t>The consensus layer mainly uses the </a:t>
            </a:r>
            <a:r>
              <a:rPr lang="en-ID" sz="1050" dirty="0" err="1">
                <a:solidFill>
                  <a:schemeClr val="bg1">
                    <a:lumMod val="85000"/>
                  </a:schemeClr>
                </a:solidFill>
                <a:latin typeface="+mn-ea"/>
                <a:cs typeface="Open Sans" panose="020B0606030504020204" pitchFamily="34" charset="0"/>
              </a:rPr>
              <a:t>PoW</a:t>
            </a:r>
            <a:r>
              <a:rPr lang="en-ID" sz="1050" dirty="0">
                <a:solidFill>
                  <a:schemeClr val="bg1">
                    <a:lumMod val="85000"/>
                  </a:schemeClr>
                </a:solidFill>
                <a:latin typeface="+mn-ea"/>
                <a:cs typeface="Open Sans" panose="020B0606030504020204" pitchFamily="34" charset="0"/>
              </a:rPr>
              <a:t> (Proof Of Work) consensus algorithm.</a:t>
            </a:r>
          </a:p>
        </p:txBody>
      </p:sp>
      <p:sp>
        <p:nvSpPr>
          <p:cNvPr id="30" name="TextBox 29">
            <a:extLst>
              <a:ext uri="{FF2B5EF4-FFF2-40B4-BE49-F238E27FC236}">
                <a16:creationId xmlns:a16="http://schemas.microsoft.com/office/drawing/2014/main" id="{95069FD2-87FF-4643-B54B-5186D27A7C22}"/>
              </a:ext>
            </a:extLst>
          </p:cNvPr>
          <p:cNvSpPr txBox="1"/>
          <p:nvPr/>
        </p:nvSpPr>
        <p:spPr>
          <a:xfrm>
            <a:off x="9516306" y="3848800"/>
            <a:ext cx="2655368" cy="307777"/>
          </a:xfrm>
          <a:prstGeom prst="rect">
            <a:avLst/>
          </a:prstGeom>
          <a:noFill/>
        </p:spPr>
        <p:txBody>
          <a:bodyPr wrap="square" rtlCol="0">
            <a:spAutoFit/>
          </a:bodyPr>
          <a:lstStyle/>
          <a:p>
            <a:r>
              <a:rPr lang="en-US" altLang="zh-CN" sz="1400" b="1" dirty="0">
                <a:solidFill>
                  <a:srgbClr val="FFC000"/>
                </a:solidFill>
                <a:latin typeface="+mn-ea"/>
                <a:cs typeface="Open Sans" panose="020B0606030504020204" pitchFamily="34" charset="0"/>
              </a:rPr>
              <a:t>Application layer</a:t>
            </a:r>
            <a:endParaRPr lang="en-ID" altLang="zh-CN" sz="1400" b="1" dirty="0">
              <a:solidFill>
                <a:srgbClr val="FFC000"/>
              </a:solidFill>
              <a:latin typeface="+mn-ea"/>
              <a:cs typeface="Open Sans" panose="020B0606030504020204" pitchFamily="34" charset="0"/>
            </a:endParaRPr>
          </a:p>
        </p:txBody>
      </p:sp>
      <p:sp>
        <p:nvSpPr>
          <p:cNvPr id="31" name="Rectangle 30">
            <a:extLst>
              <a:ext uri="{FF2B5EF4-FFF2-40B4-BE49-F238E27FC236}">
                <a16:creationId xmlns:a16="http://schemas.microsoft.com/office/drawing/2014/main" id="{6C99BF26-5BC9-4633-AF84-A8A38128ABA5}"/>
              </a:ext>
            </a:extLst>
          </p:cNvPr>
          <p:cNvSpPr/>
          <p:nvPr/>
        </p:nvSpPr>
        <p:spPr>
          <a:xfrm>
            <a:off x="9511057" y="4206902"/>
            <a:ext cx="2330345" cy="1516634"/>
          </a:xfrm>
          <a:prstGeom prst="rect">
            <a:avLst/>
          </a:prstGeom>
        </p:spPr>
        <p:txBody>
          <a:bodyPr wrap="square">
            <a:spAutoFit/>
          </a:bodyPr>
          <a:lstStyle/>
          <a:p>
            <a:pPr>
              <a:lnSpc>
                <a:spcPct val="150000"/>
              </a:lnSpc>
            </a:pPr>
            <a:r>
              <a:rPr lang="en-ID" sz="1050" dirty="0">
                <a:solidFill>
                  <a:schemeClr val="bg1">
                    <a:lumMod val="85000"/>
                  </a:schemeClr>
                </a:solidFill>
                <a:latin typeface="+mn-ea"/>
                <a:cs typeface="Open Sans" panose="020B0606030504020204" pitchFamily="34" charset="0"/>
              </a:rPr>
              <a:t>The application layer mainly hosts various bitcoin applications, such as the bitcoin client provided in the bitcoin open source code, bitcoin wallets and derivative applications are set up on this layer.</a:t>
            </a:r>
          </a:p>
        </p:txBody>
      </p:sp>
      <p:sp>
        <p:nvSpPr>
          <p:cNvPr id="26" name="TextBox 25">
            <a:extLst>
              <a:ext uri="{FF2B5EF4-FFF2-40B4-BE49-F238E27FC236}">
                <a16:creationId xmlns:a16="http://schemas.microsoft.com/office/drawing/2014/main" id="{C53FE39A-8506-42A3-9932-5119FC7DE21C}"/>
              </a:ext>
            </a:extLst>
          </p:cNvPr>
          <p:cNvSpPr txBox="1"/>
          <p:nvPr/>
        </p:nvSpPr>
        <p:spPr>
          <a:xfrm>
            <a:off x="1578536" y="894114"/>
            <a:ext cx="5211855" cy="646331"/>
          </a:xfrm>
          <a:prstGeom prst="rect">
            <a:avLst/>
          </a:prstGeom>
          <a:noFill/>
        </p:spPr>
        <p:txBody>
          <a:bodyPr wrap="square" rtlCol="0">
            <a:spAutoFit/>
          </a:bodyPr>
          <a:lstStyle/>
          <a:p>
            <a:r>
              <a:rPr lang="en-US" sz="3600" b="1" dirty="0">
                <a:solidFill>
                  <a:srgbClr val="FFC000"/>
                </a:solidFill>
                <a:latin typeface="+mn-ea"/>
              </a:rPr>
              <a:t>System composition</a:t>
            </a:r>
          </a:p>
        </p:txBody>
      </p:sp>
      <p:sp>
        <p:nvSpPr>
          <p:cNvPr id="14" name="Oval 33">
            <a:extLst>
              <a:ext uri="{FF2B5EF4-FFF2-40B4-BE49-F238E27FC236}">
                <a16:creationId xmlns:a16="http://schemas.microsoft.com/office/drawing/2014/main" id="{1D73CE79-26C2-28FE-ABD9-852EB4E804B1}"/>
              </a:ext>
            </a:extLst>
          </p:cNvPr>
          <p:cNvSpPr/>
          <p:nvPr/>
        </p:nvSpPr>
        <p:spPr>
          <a:xfrm>
            <a:off x="4246252" y="3765983"/>
            <a:ext cx="674082" cy="674082"/>
          </a:xfrm>
          <a:prstGeom prst="ellipse">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rgbClr val="041C80"/>
                </a:solidFill>
                <a:latin typeface="Gilroy ExtraBold" panose="00000900000000000000" pitchFamily="50" charset="0"/>
              </a:rPr>
              <a:t>3</a:t>
            </a:r>
          </a:p>
        </p:txBody>
      </p:sp>
      <p:sp>
        <p:nvSpPr>
          <p:cNvPr id="16" name="TextBox 38">
            <a:extLst>
              <a:ext uri="{FF2B5EF4-FFF2-40B4-BE49-F238E27FC236}">
                <a16:creationId xmlns:a16="http://schemas.microsoft.com/office/drawing/2014/main" id="{F58A7B96-6158-2933-4133-C29F2509B55B}"/>
              </a:ext>
            </a:extLst>
          </p:cNvPr>
          <p:cNvSpPr txBox="1"/>
          <p:nvPr/>
        </p:nvSpPr>
        <p:spPr>
          <a:xfrm>
            <a:off x="1410968" y="4526443"/>
            <a:ext cx="1120931" cy="307777"/>
          </a:xfrm>
          <a:prstGeom prst="rect">
            <a:avLst/>
          </a:prstGeom>
          <a:noFill/>
        </p:spPr>
        <p:txBody>
          <a:bodyPr wrap="square" rtlCol="0">
            <a:spAutoFit/>
          </a:bodyPr>
          <a:lstStyle/>
          <a:p>
            <a:r>
              <a:rPr lang="en-US" sz="1400" b="1" dirty="0">
                <a:solidFill>
                  <a:srgbClr val="FFC000"/>
                </a:solidFill>
                <a:latin typeface="+mn-ea"/>
                <a:cs typeface="Open Sans" panose="020B0606030504020204" pitchFamily="34" charset="0"/>
              </a:rPr>
              <a:t>Data layer</a:t>
            </a:r>
            <a:endParaRPr lang="en-ID" sz="1400" b="1" dirty="0">
              <a:solidFill>
                <a:srgbClr val="FFC000"/>
              </a:solidFill>
              <a:latin typeface="+mn-ea"/>
              <a:cs typeface="Open Sans" panose="020B0606030504020204" pitchFamily="34" charset="0"/>
            </a:endParaRPr>
          </a:p>
        </p:txBody>
      </p:sp>
      <p:sp>
        <p:nvSpPr>
          <p:cNvPr id="17" name="Oval 34">
            <a:extLst>
              <a:ext uri="{FF2B5EF4-FFF2-40B4-BE49-F238E27FC236}">
                <a16:creationId xmlns:a16="http://schemas.microsoft.com/office/drawing/2014/main" id="{C8562319-01B8-3E00-9FBA-8E73A2A47C4C}"/>
              </a:ext>
            </a:extLst>
          </p:cNvPr>
          <p:cNvSpPr/>
          <p:nvPr/>
        </p:nvSpPr>
        <p:spPr>
          <a:xfrm>
            <a:off x="2684430" y="4560056"/>
            <a:ext cx="674082" cy="674082"/>
          </a:xfrm>
          <a:prstGeom prst="ellipse">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a:solidFill>
                  <a:srgbClr val="041C80"/>
                </a:solidFill>
                <a:latin typeface="Gilroy ExtraBold" panose="00000900000000000000" pitchFamily="50" charset="0"/>
              </a:rPr>
              <a:t>2</a:t>
            </a:r>
          </a:p>
        </p:txBody>
      </p:sp>
      <p:sp>
        <p:nvSpPr>
          <p:cNvPr id="41" name="TextBox 38">
            <a:extLst>
              <a:ext uri="{FF2B5EF4-FFF2-40B4-BE49-F238E27FC236}">
                <a16:creationId xmlns:a16="http://schemas.microsoft.com/office/drawing/2014/main" id="{95A20AB5-CF76-02C5-B477-36C21BDF1097}"/>
              </a:ext>
            </a:extLst>
          </p:cNvPr>
          <p:cNvSpPr txBox="1"/>
          <p:nvPr/>
        </p:nvSpPr>
        <p:spPr>
          <a:xfrm>
            <a:off x="3221868" y="2448608"/>
            <a:ext cx="1374135" cy="307777"/>
          </a:xfrm>
          <a:prstGeom prst="rect">
            <a:avLst/>
          </a:prstGeom>
          <a:noFill/>
        </p:spPr>
        <p:txBody>
          <a:bodyPr wrap="square" rtlCol="0">
            <a:spAutoFit/>
          </a:bodyPr>
          <a:lstStyle/>
          <a:p>
            <a:r>
              <a:rPr lang="en-US" sz="1400" b="1" dirty="0">
                <a:solidFill>
                  <a:srgbClr val="FFC000"/>
                </a:solidFill>
                <a:latin typeface="+mn-ea"/>
                <a:cs typeface="Open Sans" panose="020B0606030504020204" pitchFamily="34" charset="0"/>
              </a:rPr>
              <a:t>Network layer</a:t>
            </a:r>
            <a:endParaRPr lang="en-ID" sz="1400" b="1" dirty="0">
              <a:solidFill>
                <a:srgbClr val="FFC000"/>
              </a:solidFill>
              <a:latin typeface="+mn-ea"/>
              <a:cs typeface="Open Sans" panose="020B0606030504020204" pitchFamily="34" charset="0"/>
            </a:endParaRPr>
          </a:p>
        </p:txBody>
      </p:sp>
      <p:sp>
        <p:nvSpPr>
          <p:cNvPr id="42" name="Rectangle 39">
            <a:extLst>
              <a:ext uri="{FF2B5EF4-FFF2-40B4-BE49-F238E27FC236}">
                <a16:creationId xmlns:a16="http://schemas.microsoft.com/office/drawing/2014/main" id="{5DDE8410-FC3B-0F50-4209-19A6C04A358F}"/>
              </a:ext>
            </a:extLst>
          </p:cNvPr>
          <p:cNvSpPr/>
          <p:nvPr/>
        </p:nvSpPr>
        <p:spPr>
          <a:xfrm>
            <a:off x="3221868" y="2729994"/>
            <a:ext cx="2330345" cy="1035989"/>
          </a:xfrm>
          <a:prstGeom prst="rect">
            <a:avLst/>
          </a:prstGeom>
        </p:spPr>
        <p:txBody>
          <a:bodyPr wrap="square">
            <a:spAutoFit/>
          </a:bodyPr>
          <a:lstStyle/>
          <a:p>
            <a:pPr>
              <a:lnSpc>
                <a:spcPct val="150000"/>
              </a:lnSpc>
            </a:pPr>
            <a:r>
              <a:rPr lang="en-ID" sz="1050" dirty="0">
                <a:solidFill>
                  <a:schemeClr val="bg1">
                    <a:lumMod val="85000"/>
                  </a:schemeClr>
                </a:solidFill>
                <a:latin typeface="+mn-ea"/>
                <a:cs typeface="Open Sans" panose="020B0606030504020204" pitchFamily="34" charset="0"/>
              </a:rPr>
              <a:t>The network layer is used to build the underlying P2P network of Bitcoin, providing basic network support services.</a:t>
            </a:r>
          </a:p>
        </p:txBody>
      </p:sp>
      <p:sp>
        <p:nvSpPr>
          <p:cNvPr id="43" name="Rectangle 39">
            <a:extLst>
              <a:ext uri="{FF2B5EF4-FFF2-40B4-BE49-F238E27FC236}">
                <a16:creationId xmlns:a16="http://schemas.microsoft.com/office/drawing/2014/main" id="{6013B457-9CF0-1333-EB44-5C6EED620F21}"/>
              </a:ext>
            </a:extLst>
          </p:cNvPr>
          <p:cNvSpPr/>
          <p:nvPr/>
        </p:nvSpPr>
        <p:spPr>
          <a:xfrm>
            <a:off x="221240" y="4761239"/>
            <a:ext cx="2756421" cy="1759008"/>
          </a:xfrm>
          <a:prstGeom prst="rect">
            <a:avLst/>
          </a:prstGeom>
        </p:spPr>
        <p:txBody>
          <a:bodyPr wrap="square">
            <a:spAutoFit/>
          </a:bodyPr>
          <a:lstStyle/>
          <a:p>
            <a:pPr>
              <a:lnSpc>
                <a:spcPct val="150000"/>
              </a:lnSpc>
            </a:pPr>
            <a:r>
              <a:rPr lang="en-ID" sz="1050" dirty="0">
                <a:solidFill>
                  <a:schemeClr val="bg1">
                    <a:lumMod val="85000"/>
                  </a:schemeClr>
                </a:solidFill>
                <a:latin typeface="+mn-ea"/>
                <a:cs typeface="Open Sans" panose="020B0606030504020204" pitchFamily="34" charset="0"/>
              </a:rPr>
              <a:t>The data layer packages the data into blocks, maintains the blocks into a chain structure, encrypts and hashes the content of the blocks, digitally signs the content of the blocks and adds timestamps, builds the transaction data into a Merkle tree, and calculates the hash values of the nodes.</a:t>
            </a:r>
          </a:p>
        </p:txBody>
      </p:sp>
    </p:spTree>
    <p:extLst>
      <p:ext uri="{BB962C8B-B14F-4D97-AF65-F5344CB8AC3E}">
        <p14:creationId xmlns:p14="http://schemas.microsoft.com/office/powerpoint/2010/main" val="91438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77A53F42-46D7-6D9B-479C-3DD47CAA274C}"/>
              </a:ext>
            </a:extLst>
          </p:cNvPr>
          <p:cNvSpPr/>
          <p:nvPr/>
        </p:nvSpPr>
        <p:spPr>
          <a:xfrm>
            <a:off x="7497739" y="3419107"/>
            <a:ext cx="1052582" cy="1000125"/>
          </a:xfrm>
          <a:prstGeom prst="roundRect">
            <a:avLst>
              <a:gd name="adj" fmla="val 9203"/>
            </a:avLst>
          </a:prstGeom>
          <a:solidFill>
            <a:srgbClr val="FCD462">
              <a:alpha val="9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5" name="Rectangle: Rounded Corners 64">
            <a:extLst>
              <a:ext uri="{FF2B5EF4-FFF2-40B4-BE49-F238E27FC236}">
                <a16:creationId xmlns:a16="http://schemas.microsoft.com/office/drawing/2014/main" id="{8D15ED76-3372-9D1B-83FA-B724EA964E10}"/>
              </a:ext>
            </a:extLst>
          </p:cNvPr>
          <p:cNvSpPr/>
          <p:nvPr/>
        </p:nvSpPr>
        <p:spPr>
          <a:xfrm>
            <a:off x="8662324" y="2233389"/>
            <a:ext cx="1052582" cy="1000125"/>
          </a:xfrm>
          <a:prstGeom prst="roundRect">
            <a:avLst>
              <a:gd name="adj" fmla="val 9203"/>
            </a:avLst>
          </a:prstGeom>
          <a:solidFill>
            <a:srgbClr val="FCD462">
              <a:alpha val="9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68" name="Graphic 67">
            <a:extLst>
              <a:ext uri="{FF2B5EF4-FFF2-40B4-BE49-F238E27FC236}">
                <a16:creationId xmlns:a16="http://schemas.microsoft.com/office/drawing/2014/main" id="{0D4B586B-52D5-23AD-A8B7-B625B29061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185" y="4702725"/>
            <a:ext cx="567351" cy="567351"/>
          </a:xfrm>
          <a:prstGeom prst="rect">
            <a:avLst/>
          </a:prstGeom>
        </p:spPr>
      </p:pic>
      <p:pic>
        <p:nvPicPr>
          <p:cNvPr id="69" name="Graphic 68">
            <a:extLst>
              <a:ext uri="{FF2B5EF4-FFF2-40B4-BE49-F238E27FC236}">
                <a16:creationId xmlns:a16="http://schemas.microsoft.com/office/drawing/2014/main" id="{97B3E5A5-24C6-465C-420A-2079C0B9F5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86211" y="4702725"/>
            <a:ext cx="567351" cy="568461"/>
          </a:xfrm>
          <a:prstGeom prst="rect">
            <a:avLst/>
          </a:prstGeom>
        </p:spPr>
      </p:pic>
      <p:sp>
        <p:nvSpPr>
          <p:cNvPr id="71" name="Rectangle 70">
            <a:extLst>
              <a:ext uri="{FF2B5EF4-FFF2-40B4-BE49-F238E27FC236}">
                <a16:creationId xmlns:a16="http://schemas.microsoft.com/office/drawing/2014/main" id="{C0D407B7-2F6B-3ECC-F52D-DEFB81F70C88}"/>
              </a:ext>
            </a:extLst>
          </p:cNvPr>
          <p:cNvSpPr/>
          <p:nvPr/>
        </p:nvSpPr>
        <p:spPr>
          <a:xfrm>
            <a:off x="6333154" y="817373"/>
            <a:ext cx="4070452" cy="769441"/>
          </a:xfrm>
          <a:prstGeom prst="rect">
            <a:avLst/>
          </a:prstGeom>
        </p:spPr>
        <p:txBody>
          <a:bodyPr wrap="square">
            <a:spAutoFit/>
          </a:bodyPr>
          <a:lstStyle/>
          <a:p>
            <a:r>
              <a:rPr lang="en-US" sz="4400" b="1" dirty="0">
                <a:solidFill>
                  <a:srgbClr val="FFC000"/>
                </a:solidFill>
                <a:latin typeface="+mn-ea"/>
              </a:rPr>
              <a:t>Data   Flow</a:t>
            </a:r>
          </a:p>
        </p:txBody>
      </p:sp>
      <p:pic>
        <p:nvPicPr>
          <p:cNvPr id="10" name="图片 9" descr="图示&#10;&#10;描述已自动生成">
            <a:extLst>
              <a:ext uri="{FF2B5EF4-FFF2-40B4-BE49-F238E27FC236}">
                <a16:creationId xmlns:a16="http://schemas.microsoft.com/office/drawing/2014/main" id="{64A62D27-AE0D-6A45-0563-54AFC509EC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341" y="960245"/>
            <a:ext cx="4840813" cy="454653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1" name="Rectangle: Rounded Corners 60">
            <a:extLst>
              <a:ext uri="{FF2B5EF4-FFF2-40B4-BE49-F238E27FC236}">
                <a16:creationId xmlns:a16="http://schemas.microsoft.com/office/drawing/2014/main" id="{43D12F32-B02B-D44C-47EE-2460AF889796}"/>
              </a:ext>
            </a:extLst>
          </p:cNvPr>
          <p:cNvSpPr/>
          <p:nvPr/>
        </p:nvSpPr>
        <p:spPr>
          <a:xfrm>
            <a:off x="8662324" y="3419106"/>
            <a:ext cx="1052582" cy="1000125"/>
          </a:xfrm>
          <a:prstGeom prst="roundRect">
            <a:avLst>
              <a:gd name="adj" fmla="val 9203"/>
            </a:avLst>
          </a:prstGeom>
          <a:solidFill>
            <a:schemeClr val="bg1">
              <a:alpha val="9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12" name="Rectangle: Rounded Corners 60">
            <a:extLst>
              <a:ext uri="{FF2B5EF4-FFF2-40B4-BE49-F238E27FC236}">
                <a16:creationId xmlns:a16="http://schemas.microsoft.com/office/drawing/2014/main" id="{BDF819E2-0801-41D6-836B-5A62811F8281}"/>
              </a:ext>
            </a:extLst>
          </p:cNvPr>
          <p:cNvSpPr/>
          <p:nvPr/>
        </p:nvSpPr>
        <p:spPr>
          <a:xfrm>
            <a:off x="7497739" y="2233389"/>
            <a:ext cx="1052582" cy="1000125"/>
          </a:xfrm>
          <a:prstGeom prst="roundRect">
            <a:avLst>
              <a:gd name="adj" fmla="val 9203"/>
            </a:avLst>
          </a:prstGeom>
          <a:solidFill>
            <a:schemeClr val="bg1">
              <a:alpha val="9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13" name="Freeform 147">
            <a:extLst>
              <a:ext uri="{FF2B5EF4-FFF2-40B4-BE49-F238E27FC236}">
                <a16:creationId xmlns:a16="http://schemas.microsoft.com/office/drawing/2014/main" id="{2823D3C2-A9E0-66F8-2038-C2CA2A15FA39}"/>
              </a:ext>
            </a:extLst>
          </p:cNvPr>
          <p:cNvSpPr>
            <a:spLocks noEditPoints="1"/>
          </p:cNvSpPr>
          <p:nvPr/>
        </p:nvSpPr>
        <p:spPr bwMode="auto">
          <a:xfrm>
            <a:off x="9023515" y="3714989"/>
            <a:ext cx="330200" cy="330200"/>
          </a:xfrm>
          <a:custGeom>
            <a:avLst/>
            <a:gdLst>
              <a:gd name="T0" fmla="*/ 87 w 88"/>
              <a:gd name="T1" fmla="*/ 87 h 88"/>
              <a:gd name="T2" fmla="*/ 84 w 88"/>
              <a:gd name="T3" fmla="*/ 88 h 88"/>
              <a:gd name="T4" fmla="*/ 75 w 88"/>
              <a:gd name="T5" fmla="*/ 88 h 88"/>
              <a:gd name="T6" fmla="*/ 71 w 88"/>
              <a:gd name="T7" fmla="*/ 84 h 88"/>
              <a:gd name="T8" fmla="*/ 4 w 88"/>
              <a:gd name="T9" fmla="*/ 17 h 88"/>
              <a:gd name="T10" fmla="*/ 0 w 88"/>
              <a:gd name="T11" fmla="*/ 13 h 88"/>
              <a:gd name="T12" fmla="*/ 0 w 88"/>
              <a:gd name="T13" fmla="*/ 4 h 88"/>
              <a:gd name="T14" fmla="*/ 1 w 88"/>
              <a:gd name="T15" fmla="*/ 1 h 88"/>
              <a:gd name="T16" fmla="*/ 4 w 88"/>
              <a:gd name="T17" fmla="*/ 0 h 88"/>
              <a:gd name="T18" fmla="*/ 4 w 88"/>
              <a:gd name="T19" fmla="*/ 0 h 88"/>
              <a:gd name="T20" fmla="*/ 62 w 88"/>
              <a:gd name="T21" fmla="*/ 26 h 88"/>
              <a:gd name="T22" fmla="*/ 88 w 88"/>
              <a:gd name="T23" fmla="*/ 84 h 88"/>
              <a:gd name="T24" fmla="*/ 87 w 88"/>
              <a:gd name="T25" fmla="*/ 87 h 88"/>
              <a:gd name="T26" fmla="*/ 55 w 88"/>
              <a:gd name="T27" fmla="*/ 86 h 88"/>
              <a:gd name="T28" fmla="*/ 52 w 88"/>
              <a:gd name="T29" fmla="*/ 88 h 88"/>
              <a:gd name="T30" fmla="*/ 43 w 88"/>
              <a:gd name="T31" fmla="*/ 88 h 88"/>
              <a:gd name="T32" fmla="*/ 39 w 88"/>
              <a:gd name="T33" fmla="*/ 84 h 88"/>
              <a:gd name="T34" fmla="*/ 3 w 88"/>
              <a:gd name="T35" fmla="*/ 48 h 88"/>
              <a:gd name="T36" fmla="*/ 0 w 88"/>
              <a:gd name="T37" fmla="*/ 44 h 88"/>
              <a:gd name="T38" fmla="*/ 0 w 88"/>
              <a:gd name="T39" fmla="*/ 36 h 88"/>
              <a:gd name="T40" fmla="*/ 1 w 88"/>
              <a:gd name="T41" fmla="*/ 33 h 88"/>
              <a:gd name="T42" fmla="*/ 4 w 88"/>
              <a:gd name="T43" fmla="*/ 32 h 88"/>
              <a:gd name="T44" fmla="*/ 4 w 88"/>
              <a:gd name="T45" fmla="*/ 32 h 88"/>
              <a:gd name="T46" fmla="*/ 39 w 88"/>
              <a:gd name="T47" fmla="*/ 48 h 88"/>
              <a:gd name="T48" fmla="*/ 56 w 88"/>
              <a:gd name="T49" fmla="*/ 83 h 88"/>
              <a:gd name="T50" fmla="*/ 55 w 88"/>
              <a:gd name="T51" fmla="*/ 86 h 88"/>
              <a:gd name="T52" fmla="*/ 12 w 88"/>
              <a:gd name="T53" fmla="*/ 88 h 88"/>
              <a:gd name="T54" fmla="*/ 0 w 88"/>
              <a:gd name="T55" fmla="*/ 76 h 88"/>
              <a:gd name="T56" fmla="*/ 12 w 88"/>
              <a:gd name="T57" fmla="*/ 64 h 88"/>
              <a:gd name="T58" fmla="*/ 24 w 88"/>
              <a:gd name="T59" fmla="*/ 76 h 88"/>
              <a:gd name="T60" fmla="*/ 12 w 88"/>
              <a:gd name="T6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88">
                <a:moveTo>
                  <a:pt x="87" y="87"/>
                </a:moveTo>
                <a:cubicBezTo>
                  <a:pt x="86" y="87"/>
                  <a:pt x="85" y="88"/>
                  <a:pt x="84" y="88"/>
                </a:cubicBezTo>
                <a:cubicBezTo>
                  <a:pt x="75" y="88"/>
                  <a:pt x="75" y="88"/>
                  <a:pt x="75" y="88"/>
                </a:cubicBezTo>
                <a:cubicBezTo>
                  <a:pt x="73" y="88"/>
                  <a:pt x="71" y="86"/>
                  <a:pt x="71" y="84"/>
                </a:cubicBezTo>
                <a:cubicBezTo>
                  <a:pt x="69" y="48"/>
                  <a:pt x="40" y="19"/>
                  <a:pt x="4" y="17"/>
                </a:cubicBezTo>
                <a:cubicBezTo>
                  <a:pt x="1" y="17"/>
                  <a:pt x="0" y="15"/>
                  <a:pt x="0" y="13"/>
                </a:cubicBezTo>
                <a:cubicBezTo>
                  <a:pt x="0" y="4"/>
                  <a:pt x="0" y="4"/>
                  <a:pt x="0" y="4"/>
                </a:cubicBezTo>
                <a:cubicBezTo>
                  <a:pt x="0" y="3"/>
                  <a:pt x="0" y="2"/>
                  <a:pt x="1" y="1"/>
                </a:cubicBezTo>
                <a:cubicBezTo>
                  <a:pt x="2" y="0"/>
                  <a:pt x="3" y="0"/>
                  <a:pt x="4" y="0"/>
                </a:cubicBezTo>
                <a:cubicBezTo>
                  <a:pt x="4" y="0"/>
                  <a:pt x="4" y="0"/>
                  <a:pt x="4" y="0"/>
                </a:cubicBezTo>
                <a:cubicBezTo>
                  <a:pt x="26" y="1"/>
                  <a:pt x="46" y="10"/>
                  <a:pt x="62" y="26"/>
                </a:cubicBezTo>
                <a:cubicBezTo>
                  <a:pt x="77" y="41"/>
                  <a:pt x="87" y="62"/>
                  <a:pt x="88" y="84"/>
                </a:cubicBezTo>
                <a:cubicBezTo>
                  <a:pt x="88" y="85"/>
                  <a:pt x="87" y="86"/>
                  <a:pt x="87" y="87"/>
                </a:cubicBezTo>
                <a:close/>
                <a:moveTo>
                  <a:pt x="55" y="86"/>
                </a:moveTo>
                <a:cubicBezTo>
                  <a:pt x="54" y="87"/>
                  <a:pt x="53" y="88"/>
                  <a:pt x="52" y="88"/>
                </a:cubicBezTo>
                <a:cubicBezTo>
                  <a:pt x="43" y="88"/>
                  <a:pt x="43" y="88"/>
                  <a:pt x="43" y="88"/>
                </a:cubicBezTo>
                <a:cubicBezTo>
                  <a:pt x="41" y="88"/>
                  <a:pt x="40" y="86"/>
                  <a:pt x="39" y="84"/>
                </a:cubicBezTo>
                <a:cubicBezTo>
                  <a:pt x="38" y="65"/>
                  <a:pt x="22" y="50"/>
                  <a:pt x="3" y="48"/>
                </a:cubicBezTo>
                <a:cubicBezTo>
                  <a:pt x="1" y="48"/>
                  <a:pt x="0" y="46"/>
                  <a:pt x="0" y="44"/>
                </a:cubicBezTo>
                <a:cubicBezTo>
                  <a:pt x="0" y="36"/>
                  <a:pt x="0" y="36"/>
                  <a:pt x="0" y="36"/>
                </a:cubicBezTo>
                <a:cubicBezTo>
                  <a:pt x="0" y="35"/>
                  <a:pt x="0" y="34"/>
                  <a:pt x="1" y="33"/>
                </a:cubicBezTo>
                <a:cubicBezTo>
                  <a:pt x="2" y="32"/>
                  <a:pt x="3" y="32"/>
                  <a:pt x="4" y="32"/>
                </a:cubicBezTo>
                <a:cubicBezTo>
                  <a:pt x="4" y="32"/>
                  <a:pt x="4" y="32"/>
                  <a:pt x="4" y="32"/>
                </a:cubicBezTo>
                <a:cubicBezTo>
                  <a:pt x="17" y="33"/>
                  <a:pt x="30" y="39"/>
                  <a:pt x="39" y="48"/>
                </a:cubicBezTo>
                <a:cubicBezTo>
                  <a:pt x="49" y="58"/>
                  <a:pt x="55" y="70"/>
                  <a:pt x="56" y="83"/>
                </a:cubicBezTo>
                <a:cubicBezTo>
                  <a:pt x="56" y="85"/>
                  <a:pt x="55" y="86"/>
                  <a:pt x="55" y="86"/>
                </a:cubicBezTo>
                <a:close/>
                <a:moveTo>
                  <a:pt x="12" y="88"/>
                </a:moveTo>
                <a:cubicBezTo>
                  <a:pt x="5" y="88"/>
                  <a:pt x="0" y="82"/>
                  <a:pt x="0" y="76"/>
                </a:cubicBezTo>
                <a:cubicBezTo>
                  <a:pt x="0" y="69"/>
                  <a:pt x="5" y="64"/>
                  <a:pt x="12" y="64"/>
                </a:cubicBezTo>
                <a:cubicBezTo>
                  <a:pt x="18" y="64"/>
                  <a:pt x="24" y="69"/>
                  <a:pt x="24" y="76"/>
                </a:cubicBezTo>
                <a:cubicBezTo>
                  <a:pt x="24" y="82"/>
                  <a:pt x="18" y="88"/>
                  <a:pt x="12" y="8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700"/>
          </a:p>
        </p:txBody>
      </p:sp>
      <p:sp>
        <p:nvSpPr>
          <p:cNvPr id="14" name="Freeform 13">
            <a:extLst>
              <a:ext uri="{FF2B5EF4-FFF2-40B4-BE49-F238E27FC236}">
                <a16:creationId xmlns:a16="http://schemas.microsoft.com/office/drawing/2014/main" id="{BBFB5B19-20F0-9AB1-EDCF-6A3DADE2ACBB}"/>
              </a:ext>
            </a:extLst>
          </p:cNvPr>
          <p:cNvSpPr>
            <a:spLocks noEditPoints="1"/>
          </p:cNvSpPr>
          <p:nvPr/>
        </p:nvSpPr>
        <p:spPr bwMode="auto">
          <a:xfrm>
            <a:off x="7818406" y="2527900"/>
            <a:ext cx="411247" cy="411246"/>
          </a:xfrm>
          <a:custGeom>
            <a:avLst/>
            <a:gdLst>
              <a:gd name="T0" fmla="*/ 341 w 2328"/>
              <a:gd name="T1" fmla="*/ 341 h 2328"/>
              <a:gd name="T2" fmla="*/ 341 w 2328"/>
              <a:gd name="T3" fmla="*/ 1987 h 2328"/>
              <a:gd name="T4" fmla="*/ 1987 w 2328"/>
              <a:gd name="T5" fmla="*/ 1987 h 2328"/>
              <a:gd name="T6" fmla="*/ 1987 w 2328"/>
              <a:gd name="T7" fmla="*/ 341 h 2328"/>
              <a:gd name="T8" fmla="*/ 2040 w 2328"/>
              <a:gd name="T9" fmla="*/ 637 h 2328"/>
              <a:gd name="T10" fmla="*/ 1640 w 2328"/>
              <a:gd name="T11" fmla="*/ 423 h 2328"/>
              <a:gd name="T12" fmla="*/ 1341 w 2328"/>
              <a:gd name="T13" fmla="*/ 157 h 2328"/>
              <a:gd name="T14" fmla="*/ 2040 w 2328"/>
              <a:gd name="T15" fmla="*/ 637 h 2328"/>
              <a:gd name="T16" fmla="*/ 1700 w 2328"/>
              <a:gd name="T17" fmla="*/ 1672 h 2328"/>
              <a:gd name="T18" fmla="*/ 2185 w 2328"/>
              <a:gd name="T19" fmla="*/ 1199 h 2328"/>
              <a:gd name="T20" fmla="*/ 1204 w 2328"/>
              <a:gd name="T21" fmla="*/ 2185 h 2328"/>
              <a:gd name="T22" fmla="*/ 1200 w 2328"/>
              <a:gd name="T23" fmla="*/ 1935 h 2328"/>
              <a:gd name="T24" fmla="*/ 1552 w 2328"/>
              <a:gd name="T25" fmla="*/ 1787 h 2328"/>
              <a:gd name="T26" fmla="*/ 775 w 2328"/>
              <a:gd name="T27" fmla="*/ 1787 h 2328"/>
              <a:gd name="T28" fmla="*/ 1128 w 2328"/>
              <a:gd name="T29" fmla="*/ 1935 h 2328"/>
              <a:gd name="T30" fmla="*/ 1124 w 2328"/>
              <a:gd name="T31" fmla="*/ 2185 h 2328"/>
              <a:gd name="T32" fmla="*/ 229 w 2328"/>
              <a:gd name="T33" fmla="*/ 751 h 2328"/>
              <a:gd name="T34" fmla="*/ 532 w 2328"/>
              <a:gd name="T35" fmla="*/ 991 h 2328"/>
              <a:gd name="T36" fmla="*/ 143 w 2328"/>
              <a:gd name="T37" fmla="*/ 1129 h 2328"/>
              <a:gd name="T38" fmla="*/ 1124 w 2328"/>
              <a:gd name="T39" fmla="*/ 143 h 2328"/>
              <a:gd name="T40" fmla="*/ 1128 w 2328"/>
              <a:gd name="T41" fmla="*/ 518 h 2328"/>
              <a:gd name="T42" fmla="*/ 1124 w 2328"/>
              <a:gd name="T43" fmla="*/ 143 h 2328"/>
              <a:gd name="T44" fmla="*/ 1478 w 2328"/>
              <a:gd name="T45" fmla="*/ 533 h 2328"/>
              <a:gd name="T46" fmla="*/ 1200 w 2328"/>
              <a:gd name="T47" fmla="*/ 143 h 2328"/>
              <a:gd name="T48" fmla="*/ 1513 w 2328"/>
              <a:gd name="T49" fmla="*/ 478 h 2328"/>
              <a:gd name="T50" fmla="*/ 1467 w 2328"/>
              <a:gd name="T51" fmla="*/ 624 h 2328"/>
              <a:gd name="T52" fmla="*/ 1661 w 2328"/>
              <a:gd name="T53" fmla="*/ 772 h 2328"/>
              <a:gd name="T54" fmla="*/ 1200 w 2328"/>
              <a:gd name="T55" fmla="*/ 1129 h 2328"/>
              <a:gd name="T56" fmla="*/ 1720 w 2328"/>
              <a:gd name="T57" fmla="*/ 598 h 2328"/>
              <a:gd name="T58" fmla="*/ 1560 w 2328"/>
              <a:gd name="T59" fmla="*/ 598 h 2328"/>
              <a:gd name="T60" fmla="*/ 1720 w 2328"/>
              <a:gd name="T61" fmla="*/ 598 h 2328"/>
              <a:gd name="T62" fmla="*/ 1128 w 2328"/>
              <a:gd name="T63" fmla="*/ 1129 h 2328"/>
              <a:gd name="T64" fmla="*/ 611 w 2328"/>
              <a:gd name="T65" fmla="*/ 997 h 2328"/>
              <a:gd name="T66" fmla="*/ 1128 w 2328"/>
              <a:gd name="T67" fmla="*/ 610 h 2328"/>
              <a:gd name="T68" fmla="*/ 560 w 2328"/>
              <a:gd name="T69" fmla="*/ 1244 h 2328"/>
              <a:gd name="T70" fmla="*/ 560 w 2328"/>
              <a:gd name="T71" fmla="*/ 1084 h 2328"/>
              <a:gd name="T72" fmla="*/ 143 w 2328"/>
              <a:gd name="T73" fmla="*/ 1199 h 2328"/>
              <a:gd name="T74" fmla="*/ 532 w 2328"/>
              <a:gd name="T75" fmla="*/ 1337 h 2328"/>
              <a:gd name="T76" fmla="*/ 229 w 2328"/>
              <a:gd name="T77" fmla="*/ 1577 h 2328"/>
              <a:gd name="T78" fmla="*/ 611 w 2328"/>
              <a:gd name="T79" fmla="*/ 1331 h 2328"/>
              <a:gd name="T80" fmla="*/ 1128 w 2328"/>
              <a:gd name="T81" fmla="*/ 1199 h 2328"/>
              <a:gd name="T82" fmla="*/ 996 w 2328"/>
              <a:gd name="T83" fmla="*/ 1713 h 2328"/>
              <a:gd name="T84" fmla="*/ 611 w 2328"/>
              <a:gd name="T85" fmla="*/ 1331 h 2328"/>
              <a:gd name="T86" fmla="*/ 1164 w 2328"/>
              <a:gd name="T87" fmla="*/ 1844 h 2328"/>
              <a:gd name="T88" fmla="*/ 1164 w 2328"/>
              <a:gd name="T89" fmla="*/ 1684 h 2328"/>
              <a:gd name="T90" fmla="*/ 1331 w 2328"/>
              <a:gd name="T91" fmla="*/ 1713 h 2328"/>
              <a:gd name="T92" fmla="*/ 1200 w 2328"/>
              <a:gd name="T93" fmla="*/ 1199 h 2328"/>
              <a:gd name="T94" fmla="*/ 1606 w 2328"/>
              <a:gd name="T95" fmla="*/ 1687 h 2328"/>
              <a:gd name="T96" fmla="*/ 1807 w 2328"/>
              <a:gd name="T97" fmla="*/ 1129 h 2328"/>
              <a:gd name="T98" fmla="*/ 1798 w 2328"/>
              <a:gd name="T99" fmla="*/ 674 h 2328"/>
              <a:gd name="T100" fmla="*/ 2185 w 2328"/>
              <a:gd name="T101" fmla="*/ 1129 h 2328"/>
              <a:gd name="T102" fmla="*/ 441 w 2328"/>
              <a:gd name="T103" fmla="*/ 441 h 2328"/>
              <a:gd name="T104" fmla="*/ 688 w 2328"/>
              <a:gd name="T105" fmla="*/ 534 h 2328"/>
              <a:gd name="T106" fmla="*/ 288 w 2328"/>
              <a:gd name="T107" fmla="*/ 637 h 2328"/>
              <a:gd name="T108" fmla="*/ 288 w 2328"/>
              <a:gd name="T109" fmla="*/ 1690 h 2328"/>
              <a:gd name="T110" fmla="*/ 688 w 2328"/>
              <a:gd name="T111" fmla="*/ 1794 h 2328"/>
              <a:gd name="T112" fmla="*/ 441 w 2328"/>
              <a:gd name="T113" fmla="*/ 1886 h 2328"/>
              <a:gd name="T114" fmla="*/ 1886 w 2328"/>
              <a:gd name="T115" fmla="*/ 1886 h 2328"/>
              <a:gd name="T116" fmla="*/ 1640 w 2328"/>
              <a:gd name="T117" fmla="*/ 1794 h 2328"/>
              <a:gd name="T118" fmla="*/ 2040 w 2328"/>
              <a:gd name="T119" fmla="*/ 1690 h 2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28" h="2328">
                <a:moveTo>
                  <a:pt x="1164" y="0"/>
                </a:moveTo>
                <a:cubicBezTo>
                  <a:pt x="853" y="0"/>
                  <a:pt x="561" y="121"/>
                  <a:pt x="341" y="341"/>
                </a:cubicBezTo>
                <a:cubicBezTo>
                  <a:pt x="121" y="560"/>
                  <a:pt x="0" y="853"/>
                  <a:pt x="0" y="1164"/>
                </a:cubicBezTo>
                <a:cubicBezTo>
                  <a:pt x="0" y="1475"/>
                  <a:pt x="121" y="1767"/>
                  <a:pt x="341" y="1987"/>
                </a:cubicBezTo>
                <a:cubicBezTo>
                  <a:pt x="561" y="2207"/>
                  <a:pt x="853" y="2328"/>
                  <a:pt x="1164" y="2328"/>
                </a:cubicBezTo>
                <a:cubicBezTo>
                  <a:pt x="1475" y="2328"/>
                  <a:pt x="1767" y="2207"/>
                  <a:pt x="1987" y="1987"/>
                </a:cubicBezTo>
                <a:cubicBezTo>
                  <a:pt x="2207" y="1767"/>
                  <a:pt x="2328" y="1475"/>
                  <a:pt x="2328" y="1164"/>
                </a:cubicBezTo>
                <a:cubicBezTo>
                  <a:pt x="2328" y="853"/>
                  <a:pt x="2207" y="560"/>
                  <a:pt x="1987" y="341"/>
                </a:cubicBezTo>
                <a:cubicBezTo>
                  <a:pt x="1767" y="121"/>
                  <a:pt x="1475" y="0"/>
                  <a:pt x="1164" y="0"/>
                </a:cubicBezTo>
                <a:close/>
                <a:moveTo>
                  <a:pt x="2040" y="637"/>
                </a:moveTo>
                <a:cubicBezTo>
                  <a:pt x="1966" y="617"/>
                  <a:pt x="1890" y="598"/>
                  <a:pt x="1815" y="583"/>
                </a:cubicBezTo>
                <a:cubicBezTo>
                  <a:pt x="1807" y="493"/>
                  <a:pt x="1732" y="423"/>
                  <a:pt x="1640" y="423"/>
                </a:cubicBezTo>
                <a:cubicBezTo>
                  <a:pt x="1619" y="423"/>
                  <a:pt x="1598" y="427"/>
                  <a:pt x="1579" y="434"/>
                </a:cubicBezTo>
                <a:cubicBezTo>
                  <a:pt x="1512" y="335"/>
                  <a:pt x="1433" y="243"/>
                  <a:pt x="1341" y="157"/>
                </a:cubicBezTo>
                <a:cubicBezTo>
                  <a:pt x="1547" y="193"/>
                  <a:pt x="1736" y="291"/>
                  <a:pt x="1886" y="441"/>
                </a:cubicBezTo>
                <a:cubicBezTo>
                  <a:pt x="1946" y="501"/>
                  <a:pt x="1998" y="567"/>
                  <a:pt x="2040" y="637"/>
                </a:cubicBezTo>
                <a:close/>
                <a:moveTo>
                  <a:pt x="2099" y="1577"/>
                </a:moveTo>
                <a:cubicBezTo>
                  <a:pt x="1968" y="1617"/>
                  <a:pt x="1835" y="1649"/>
                  <a:pt x="1700" y="1672"/>
                </a:cubicBezTo>
                <a:cubicBezTo>
                  <a:pt x="1767" y="1520"/>
                  <a:pt x="1802" y="1362"/>
                  <a:pt x="1807" y="1199"/>
                </a:cubicBezTo>
                <a:cubicBezTo>
                  <a:pt x="2185" y="1199"/>
                  <a:pt x="2185" y="1199"/>
                  <a:pt x="2185" y="1199"/>
                </a:cubicBezTo>
                <a:cubicBezTo>
                  <a:pt x="2181" y="1331"/>
                  <a:pt x="2151" y="1459"/>
                  <a:pt x="2099" y="1577"/>
                </a:cubicBezTo>
                <a:close/>
                <a:moveTo>
                  <a:pt x="1204" y="2185"/>
                </a:moveTo>
                <a:cubicBezTo>
                  <a:pt x="1202" y="2185"/>
                  <a:pt x="1201" y="2185"/>
                  <a:pt x="1200" y="2185"/>
                </a:cubicBezTo>
                <a:cubicBezTo>
                  <a:pt x="1200" y="1935"/>
                  <a:pt x="1200" y="1935"/>
                  <a:pt x="1200" y="1935"/>
                </a:cubicBezTo>
                <a:cubicBezTo>
                  <a:pt x="1265" y="1921"/>
                  <a:pt x="1318" y="1870"/>
                  <a:pt x="1334" y="1805"/>
                </a:cubicBezTo>
                <a:cubicBezTo>
                  <a:pt x="1407" y="1802"/>
                  <a:pt x="1480" y="1795"/>
                  <a:pt x="1552" y="1787"/>
                </a:cubicBezTo>
                <a:cubicBezTo>
                  <a:pt x="1465" y="1934"/>
                  <a:pt x="1348" y="2067"/>
                  <a:pt x="1204" y="2185"/>
                </a:cubicBezTo>
                <a:close/>
                <a:moveTo>
                  <a:pt x="775" y="1787"/>
                </a:moveTo>
                <a:cubicBezTo>
                  <a:pt x="848" y="1795"/>
                  <a:pt x="921" y="1802"/>
                  <a:pt x="994" y="1805"/>
                </a:cubicBezTo>
                <a:cubicBezTo>
                  <a:pt x="1010" y="1870"/>
                  <a:pt x="1062" y="1921"/>
                  <a:pt x="1128" y="1935"/>
                </a:cubicBezTo>
                <a:cubicBezTo>
                  <a:pt x="1128" y="2185"/>
                  <a:pt x="1128" y="2185"/>
                  <a:pt x="1128" y="2185"/>
                </a:cubicBezTo>
                <a:cubicBezTo>
                  <a:pt x="1127" y="2185"/>
                  <a:pt x="1125" y="2185"/>
                  <a:pt x="1124" y="2185"/>
                </a:cubicBezTo>
                <a:cubicBezTo>
                  <a:pt x="980" y="2067"/>
                  <a:pt x="863" y="1934"/>
                  <a:pt x="775" y="1787"/>
                </a:cubicBezTo>
                <a:close/>
                <a:moveTo>
                  <a:pt x="229" y="751"/>
                </a:moveTo>
                <a:cubicBezTo>
                  <a:pt x="360" y="710"/>
                  <a:pt x="493" y="678"/>
                  <a:pt x="627" y="655"/>
                </a:cubicBezTo>
                <a:cubicBezTo>
                  <a:pt x="580" y="764"/>
                  <a:pt x="548" y="876"/>
                  <a:pt x="532" y="991"/>
                </a:cubicBezTo>
                <a:cubicBezTo>
                  <a:pt x="460" y="1002"/>
                  <a:pt x="403" y="1058"/>
                  <a:pt x="388" y="1129"/>
                </a:cubicBezTo>
                <a:cubicBezTo>
                  <a:pt x="143" y="1129"/>
                  <a:pt x="143" y="1129"/>
                  <a:pt x="143" y="1129"/>
                </a:cubicBezTo>
                <a:cubicBezTo>
                  <a:pt x="147" y="996"/>
                  <a:pt x="177" y="869"/>
                  <a:pt x="229" y="751"/>
                </a:cubicBezTo>
                <a:close/>
                <a:moveTo>
                  <a:pt x="1124" y="143"/>
                </a:moveTo>
                <a:cubicBezTo>
                  <a:pt x="1125" y="143"/>
                  <a:pt x="1127" y="143"/>
                  <a:pt x="1128" y="143"/>
                </a:cubicBezTo>
                <a:cubicBezTo>
                  <a:pt x="1128" y="518"/>
                  <a:pt x="1128" y="518"/>
                  <a:pt x="1128" y="518"/>
                </a:cubicBezTo>
                <a:cubicBezTo>
                  <a:pt x="1010" y="519"/>
                  <a:pt x="892" y="527"/>
                  <a:pt x="775" y="541"/>
                </a:cubicBezTo>
                <a:cubicBezTo>
                  <a:pt x="863" y="394"/>
                  <a:pt x="980" y="260"/>
                  <a:pt x="1124" y="143"/>
                </a:cubicBezTo>
                <a:close/>
                <a:moveTo>
                  <a:pt x="1513" y="478"/>
                </a:moveTo>
                <a:cubicBezTo>
                  <a:pt x="1498" y="494"/>
                  <a:pt x="1486" y="512"/>
                  <a:pt x="1478" y="533"/>
                </a:cubicBezTo>
                <a:cubicBezTo>
                  <a:pt x="1386" y="524"/>
                  <a:pt x="1293" y="519"/>
                  <a:pt x="1200" y="518"/>
                </a:cubicBezTo>
                <a:cubicBezTo>
                  <a:pt x="1200" y="143"/>
                  <a:pt x="1200" y="143"/>
                  <a:pt x="1200" y="143"/>
                </a:cubicBezTo>
                <a:cubicBezTo>
                  <a:pt x="1201" y="143"/>
                  <a:pt x="1202" y="143"/>
                  <a:pt x="1204" y="143"/>
                </a:cubicBezTo>
                <a:cubicBezTo>
                  <a:pt x="1327" y="243"/>
                  <a:pt x="1431" y="356"/>
                  <a:pt x="1513" y="478"/>
                </a:cubicBezTo>
                <a:close/>
                <a:moveTo>
                  <a:pt x="1200" y="610"/>
                </a:moveTo>
                <a:cubicBezTo>
                  <a:pt x="1289" y="611"/>
                  <a:pt x="1379" y="616"/>
                  <a:pt x="1467" y="624"/>
                </a:cubicBezTo>
                <a:cubicBezTo>
                  <a:pt x="1480" y="708"/>
                  <a:pt x="1553" y="773"/>
                  <a:pt x="1640" y="773"/>
                </a:cubicBezTo>
                <a:cubicBezTo>
                  <a:pt x="1647" y="773"/>
                  <a:pt x="1654" y="772"/>
                  <a:pt x="1661" y="772"/>
                </a:cubicBezTo>
                <a:cubicBezTo>
                  <a:pt x="1702" y="887"/>
                  <a:pt x="1724" y="1007"/>
                  <a:pt x="1728" y="1129"/>
                </a:cubicBezTo>
                <a:cubicBezTo>
                  <a:pt x="1200" y="1129"/>
                  <a:pt x="1200" y="1129"/>
                  <a:pt x="1200" y="1129"/>
                </a:cubicBezTo>
                <a:lnTo>
                  <a:pt x="1200" y="610"/>
                </a:lnTo>
                <a:close/>
                <a:moveTo>
                  <a:pt x="1720" y="598"/>
                </a:moveTo>
                <a:cubicBezTo>
                  <a:pt x="1720" y="642"/>
                  <a:pt x="1684" y="678"/>
                  <a:pt x="1640" y="678"/>
                </a:cubicBezTo>
                <a:cubicBezTo>
                  <a:pt x="1596" y="678"/>
                  <a:pt x="1560" y="642"/>
                  <a:pt x="1560" y="598"/>
                </a:cubicBezTo>
                <a:cubicBezTo>
                  <a:pt x="1560" y="554"/>
                  <a:pt x="1596" y="518"/>
                  <a:pt x="1640" y="518"/>
                </a:cubicBezTo>
                <a:cubicBezTo>
                  <a:pt x="1684" y="518"/>
                  <a:pt x="1720" y="554"/>
                  <a:pt x="1720" y="598"/>
                </a:cubicBezTo>
                <a:close/>
                <a:moveTo>
                  <a:pt x="1128" y="610"/>
                </a:moveTo>
                <a:cubicBezTo>
                  <a:pt x="1128" y="1129"/>
                  <a:pt x="1128" y="1129"/>
                  <a:pt x="1128" y="1129"/>
                </a:cubicBezTo>
                <a:cubicBezTo>
                  <a:pt x="731" y="1129"/>
                  <a:pt x="731" y="1129"/>
                  <a:pt x="731" y="1129"/>
                </a:cubicBezTo>
                <a:cubicBezTo>
                  <a:pt x="719" y="1066"/>
                  <a:pt x="672" y="1015"/>
                  <a:pt x="611" y="997"/>
                </a:cubicBezTo>
                <a:cubicBezTo>
                  <a:pt x="629" y="874"/>
                  <a:pt x="666" y="755"/>
                  <a:pt x="722" y="641"/>
                </a:cubicBezTo>
                <a:cubicBezTo>
                  <a:pt x="856" y="622"/>
                  <a:pt x="992" y="612"/>
                  <a:pt x="1128" y="610"/>
                </a:cubicBezTo>
                <a:close/>
                <a:moveTo>
                  <a:pt x="640" y="1164"/>
                </a:moveTo>
                <a:cubicBezTo>
                  <a:pt x="640" y="1208"/>
                  <a:pt x="604" y="1244"/>
                  <a:pt x="560" y="1244"/>
                </a:cubicBezTo>
                <a:cubicBezTo>
                  <a:pt x="516" y="1244"/>
                  <a:pt x="480" y="1208"/>
                  <a:pt x="480" y="1164"/>
                </a:cubicBezTo>
                <a:cubicBezTo>
                  <a:pt x="480" y="1120"/>
                  <a:pt x="516" y="1084"/>
                  <a:pt x="560" y="1084"/>
                </a:cubicBezTo>
                <a:cubicBezTo>
                  <a:pt x="604" y="1084"/>
                  <a:pt x="640" y="1120"/>
                  <a:pt x="640" y="1164"/>
                </a:cubicBezTo>
                <a:close/>
                <a:moveTo>
                  <a:pt x="143" y="1199"/>
                </a:moveTo>
                <a:cubicBezTo>
                  <a:pt x="388" y="1199"/>
                  <a:pt x="388" y="1199"/>
                  <a:pt x="388" y="1199"/>
                </a:cubicBezTo>
                <a:cubicBezTo>
                  <a:pt x="403" y="1270"/>
                  <a:pt x="460" y="1325"/>
                  <a:pt x="532" y="1337"/>
                </a:cubicBezTo>
                <a:cubicBezTo>
                  <a:pt x="548" y="1451"/>
                  <a:pt x="580" y="1563"/>
                  <a:pt x="627" y="1672"/>
                </a:cubicBezTo>
                <a:cubicBezTo>
                  <a:pt x="493" y="1649"/>
                  <a:pt x="360" y="1617"/>
                  <a:pt x="229" y="1577"/>
                </a:cubicBezTo>
                <a:cubicBezTo>
                  <a:pt x="177" y="1459"/>
                  <a:pt x="147" y="1331"/>
                  <a:pt x="143" y="1199"/>
                </a:cubicBezTo>
                <a:close/>
                <a:moveTo>
                  <a:pt x="611" y="1331"/>
                </a:moveTo>
                <a:cubicBezTo>
                  <a:pt x="672" y="1312"/>
                  <a:pt x="719" y="1262"/>
                  <a:pt x="731" y="1199"/>
                </a:cubicBezTo>
                <a:cubicBezTo>
                  <a:pt x="1128" y="1199"/>
                  <a:pt x="1128" y="1199"/>
                  <a:pt x="1128" y="1199"/>
                </a:cubicBezTo>
                <a:cubicBezTo>
                  <a:pt x="1128" y="1592"/>
                  <a:pt x="1128" y="1592"/>
                  <a:pt x="1128" y="1592"/>
                </a:cubicBezTo>
                <a:cubicBezTo>
                  <a:pt x="1065" y="1605"/>
                  <a:pt x="1015" y="1652"/>
                  <a:pt x="996" y="1713"/>
                </a:cubicBezTo>
                <a:cubicBezTo>
                  <a:pt x="904" y="1708"/>
                  <a:pt x="813" y="1700"/>
                  <a:pt x="722" y="1687"/>
                </a:cubicBezTo>
                <a:cubicBezTo>
                  <a:pt x="666" y="1572"/>
                  <a:pt x="629" y="1453"/>
                  <a:pt x="611" y="1331"/>
                </a:cubicBezTo>
                <a:close/>
                <a:moveTo>
                  <a:pt x="1244" y="1764"/>
                </a:moveTo>
                <a:cubicBezTo>
                  <a:pt x="1244" y="1808"/>
                  <a:pt x="1208" y="1844"/>
                  <a:pt x="1164" y="1844"/>
                </a:cubicBezTo>
                <a:cubicBezTo>
                  <a:pt x="1120" y="1844"/>
                  <a:pt x="1084" y="1808"/>
                  <a:pt x="1084" y="1764"/>
                </a:cubicBezTo>
                <a:cubicBezTo>
                  <a:pt x="1084" y="1720"/>
                  <a:pt x="1120" y="1684"/>
                  <a:pt x="1164" y="1684"/>
                </a:cubicBezTo>
                <a:cubicBezTo>
                  <a:pt x="1208" y="1684"/>
                  <a:pt x="1244" y="1720"/>
                  <a:pt x="1244" y="1764"/>
                </a:cubicBezTo>
                <a:close/>
                <a:moveTo>
                  <a:pt x="1331" y="1713"/>
                </a:moveTo>
                <a:cubicBezTo>
                  <a:pt x="1313" y="1652"/>
                  <a:pt x="1262" y="1605"/>
                  <a:pt x="1200" y="1592"/>
                </a:cubicBezTo>
                <a:cubicBezTo>
                  <a:pt x="1200" y="1199"/>
                  <a:pt x="1200" y="1199"/>
                  <a:pt x="1200" y="1199"/>
                </a:cubicBezTo>
                <a:cubicBezTo>
                  <a:pt x="1728" y="1199"/>
                  <a:pt x="1728" y="1199"/>
                  <a:pt x="1728" y="1199"/>
                </a:cubicBezTo>
                <a:cubicBezTo>
                  <a:pt x="1723" y="1367"/>
                  <a:pt x="1682" y="1531"/>
                  <a:pt x="1606" y="1687"/>
                </a:cubicBezTo>
                <a:cubicBezTo>
                  <a:pt x="1515" y="1700"/>
                  <a:pt x="1424" y="1708"/>
                  <a:pt x="1331" y="1713"/>
                </a:cubicBezTo>
                <a:close/>
                <a:moveTo>
                  <a:pt x="1807" y="1129"/>
                </a:moveTo>
                <a:cubicBezTo>
                  <a:pt x="1803" y="997"/>
                  <a:pt x="1779" y="869"/>
                  <a:pt x="1736" y="745"/>
                </a:cubicBezTo>
                <a:cubicBezTo>
                  <a:pt x="1762" y="727"/>
                  <a:pt x="1784" y="703"/>
                  <a:pt x="1798" y="674"/>
                </a:cubicBezTo>
                <a:cubicBezTo>
                  <a:pt x="1900" y="694"/>
                  <a:pt x="2000" y="720"/>
                  <a:pt x="2099" y="751"/>
                </a:cubicBezTo>
                <a:cubicBezTo>
                  <a:pt x="2151" y="869"/>
                  <a:pt x="2181" y="996"/>
                  <a:pt x="2185" y="1129"/>
                </a:cubicBezTo>
                <a:lnTo>
                  <a:pt x="1807" y="1129"/>
                </a:lnTo>
                <a:close/>
                <a:moveTo>
                  <a:pt x="441" y="441"/>
                </a:moveTo>
                <a:cubicBezTo>
                  <a:pt x="592" y="291"/>
                  <a:pt x="781" y="193"/>
                  <a:pt x="987" y="157"/>
                </a:cubicBezTo>
                <a:cubicBezTo>
                  <a:pt x="865" y="271"/>
                  <a:pt x="765" y="397"/>
                  <a:pt x="688" y="534"/>
                </a:cubicBezTo>
                <a:cubicBezTo>
                  <a:pt x="684" y="541"/>
                  <a:pt x="680" y="547"/>
                  <a:pt x="677" y="554"/>
                </a:cubicBezTo>
                <a:cubicBezTo>
                  <a:pt x="546" y="574"/>
                  <a:pt x="416" y="602"/>
                  <a:pt x="288" y="637"/>
                </a:cubicBezTo>
                <a:cubicBezTo>
                  <a:pt x="330" y="567"/>
                  <a:pt x="382" y="501"/>
                  <a:pt x="441" y="441"/>
                </a:cubicBezTo>
                <a:close/>
                <a:moveTo>
                  <a:pt x="288" y="1690"/>
                </a:moveTo>
                <a:cubicBezTo>
                  <a:pt x="416" y="1726"/>
                  <a:pt x="546" y="1754"/>
                  <a:pt x="677" y="1773"/>
                </a:cubicBezTo>
                <a:cubicBezTo>
                  <a:pt x="680" y="1780"/>
                  <a:pt x="684" y="1787"/>
                  <a:pt x="688" y="1794"/>
                </a:cubicBezTo>
                <a:cubicBezTo>
                  <a:pt x="765" y="1931"/>
                  <a:pt x="865" y="2057"/>
                  <a:pt x="987" y="2170"/>
                </a:cubicBezTo>
                <a:cubicBezTo>
                  <a:pt x="781" y="2134"/>
                  <a:pt x="592" y="2037"/>
                  <a:pt x="441" y="1886"/>
                </a:cubicBezTo>
                <a:cubicBezTo>
                  <a:pt x="382" y="1827"/>
                  <a:pt x="330" y="1761"/>
                  <a:pt x="288" y="1690"/>
                </a:cubicBezTo>
                <a:close/>
                <a:moveTo>
                  <a:pt x="1886" y="1886"/>
                </a:moveTo>
                <a:cubicBezTo>
                  <a:pt x="1736" y="2037"/>
                  <a:pt x="1547" y="2135"/>
                  <a:pt x="1341" y="2170"/>
                </a:cubicBezTo>
                <a:cubicBezTo>
                  <a:pt x="1463" y="2057"/>
                  <a:pt x="1563" y="1931"/>
                  <a:pt x="1640" y="1794"/>
                </a:cubicBezTo>
                <a:cubicBezTo>
                  <a:pt x="1644" y="1787"/>
                  <a:pt x="1647" y="1780"/>
                  <a:pt x="1651" y="1773"/>
                </a:cubicBezTo>
                <a:cubicBezTo>
                  <a:pt x="1782" y="1754"/>
                  <a:pt x="1912" y="1726"/>
                  <a:pt x="2040" y="1690"/>
                </a:cubicBezTo>
                <a:cubicBezTo>
                  <a:pt x="1998" y="1761"/>
                  <a:pt x="1946" y="1827"/>
                  <a:pt x="1886" y="188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sz="2700"/>
          </a:p>
        </p:txBody>
      </p:sp>
      <p:grpSp>
        <p:nvGrpSpPr>
          <p:cNvPr id="15" name="Group 241">
            <a:extLst>
              <a:ext uri="{FF2B5EF4-FFF2-40B4-BE49-F238E27FC236}">
                <a16:creationId xmlns:a16="http://schemas.microsoft.com/office/drawing/2014/main" id="{2E74293A-0491-2F43-DACA-C3710A875466}"/>
              </a:ext>
            </a:extLst>
          </p:cNvPr>
          <p:cNvGrpSpPr/>
          <p:nvPr/>
        </p:nvGrpSpPr>
        <p:grpSpPr>
          <a:xfrm>
            <a:off x="8989700" y="2511858"/>
            <a:ext cx="397830" cy="421941"/>
            <a:chOff x="7404100" y="3633788"/>
            <a:chExt cx="628651" cy="666751"/>
          </a:xfrm>
          <a:solidFill>
            <a:schemeClr val="tx1"/>
          </a:solidFill>
        </p:grpSpPr>
        <p:sp>
          <p:nvSpPr>
            <p:cNvPr id="16" name="Freeform 20">
              <a:extLst>
                <a:ext uri="{FF2B5EF4-FFF2-40B4-BE49-F238E27FC236}">
                  <a16:creationId xmlns:a16="http://schemas.microsoft.com/office/drawing/2014/main" id="{22D517CB-30D0-9355-227D-DA2A6950B56D}"/>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700"/>
            </a:p>
          </p:txBody>
        </p:sp>
        <p:sp>
          <p:nvSpPr>
            <p:cNvPr id="17" name="Freeform 21">
              <a:extLst>
                <a:ext uri="{FF2B5EF4-FFF2-40B4-BE49-F238E27FC236}">
                  <a16:creationId xmlns:a16="http://schemas.microsoft.com/office/drawing/2014/main" id="{7C364EA3-0659-CD6B-DE38-68AE47DD96E6}"/>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700"/>
            </a:p>
          </p:txBody>
        </p:sp>
        <p:sp>
          <p:nvSpPr>
            <p:cNvPr id="18" name="Freeform 22">
              <a:extLst>
                <a:ext uri="{FF2B5EF4-FFF2-40B4-BE49-F238E27FC236}">
                  <a16:creationId xmlns:a16="http://schemas.microsoft.com/office/drawing/2014/main" id="{5A90C42C-3663-0078-EB63-34DA8E8CD3FE}"/>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700"/>
            </a:p>
          </p:txBody>
        </p:sp>
      </p:grpSp>
      <p:grpSp>
        <p:nvGrpSpPr>
          <p:cNvPr id="19" name="Group 273">
            <a:extLst>
              <a:ext uri="{FF2B5EF4-FFF2-40B4-BE49-F238E27FC236}">
                <a16:creationId xmlns:a16="http://schemas.microsoft.com/office/drawing/2014/main" id="{E44ADD4E-445F-38F5-CBB9-467B00F8EFE2}"/>
              </a:ext>
            </a:extLst>
          </p:cNvPr>
          <p:cNvGrpSpPr/>
          <p:nvPr/>
        </p:nvGrpSpPr>
        <p:grpSpPr>
          <a:xfrm>
            <a:off x="7812456" y="3736816"/>
            <a:ext cx="417197" cy="364703"/>
            <a:chOff x="9344026" y="4030663"/>
            <a:chExt cx="239713" cy="209551"/>
          </a:xfrm>
          <a:solidFill>
            <a:schemeClr val="tx1"/>
          </a:solidFill>
        </p:grpSpPr>
        <p:sp>
          <p:nvSpPr>
            <p:cNvPr id="20" name="Freeform 173">
              <a:extLst>
                <a:ext uri="{FF2B5EF4-FFF2-40B4-BE49-F238E27FC236}">
                  <a16:creationId xmlns:a16="http://schemas.microsoft.com/office/drawing/2014/main" id="{8AB0AF5E-3967-83A4-199C-AA736A60A62F}"/>
                </a:ext>
              </a:extLst>
            </p:cNvPr>
            <p:cNvSpPr>
              <a:spLocks/>
            </p:cNvSpPr>
            <p:nvPr/>
          </p:nvSpPr>
          <p:spPr bwMode="auto">
            <a:xfrm>
              <a:off x="9344026" y="4030663"/>
              <a:ext cx="239713" cy="179388"/>
            </a:xfrm>
            <a:custGeom>
              <a:avLst/>
              <a:gdLst>
                <a:gd name="T0" fmla="*/ 56 w 64"/>
                <a:gd name="T1" fmla="*/ 18 h 48"/>
                <a:gd name="T2" fmla="*/ 56 w 64"/>
                <a:gd name="T3" fmla="*/ 18 h 48"/>
                <a:gd name="T4" fmla="*/ 38 w 64"/>
                <a:gd name="T5" fmla="*/ 0 h 48"/>
                <a:gd name="T6" fmla="*/ 22 w 64"/>
                <a:gd name="T7" fmla="*/ 9 h 48"/>
                <a:gd name="T8" fmla="*/ 18 w 64"/>
                <a:gd name="T9" fmla="*/ 8 h 48"/>
                <a:gd name="T10" fmla="*/ 8 w 64"/>
                <a:gd name="T11" fmla="*/ 18 h 48"/>
                <a:gd name="T12" fmla="*/ 8 w 64"/>
                <a:gd name="T13" fmla="*/ 18 h 48"/>
                <a:gd name="T14" fmla="*/ 0 w 64"/>
                <a:gd name="T15" fmla="*/ 32 h 48"/>
                <a:gd name="T16" fmla="*/ 16 w 64"/>
                <a:gd name="T17" fmla="*/ 48 h 48"/>
                <a:gd name="T18" fmla="*/ 20 w 64"/>
                <a:gd name="T19" fmla="*/ 48 h 48"/>
                <a:gd name="T20" fmla="*/ 20 w 64"/>
                <a:gd name="T21" fmla="*/ 44 h 48"/>
                <a:gd name="T22" fmla="*/ 16 w 64"/>
                <a:gd name="T23" fmla="*/ 44 h 48"/>
                <a:gd name="T24" fmla="*/ 4 w 64"/>
                <a:gd name="T25" fmla="*/ 32 h 48"/>
                <a:gd name="T26" fmla="*/ 10 w 64"/>
                <a:gd name="T27" fmla="*/ 22 h 48"/>
                <a:gd name="T28" fmla="*/ 12 w 64"/>
                <a:gd name="T29" fmla="*/ 21 h 48"/>
                <a:gd name="T30" fmla="*/ 12 w 64"/>
                <a:gd name="T31" fmla="*/ 18 h 48"/>
                <a:gd name="T32" fmla="*/ 12 w 64"/>
                <a:gd name="T33" fmla="*/ 18 h 48"/>
                <a:gd name="T34" fmla="*/ 18 w 64"/>
                <a:gd name="T35" fmla="*/ 12 h 48"/>
                <a:gd name="T36" fmla="*/ 21 w 64"/>
                <a:gd name="T37" fmla="*/ 13 h 48"/>
                <a:gd name="T38" fmla="*/ 24 w 64"/>
                <a:gd name="T39" fmla="*/ 14 h 48"/>
                <a:gd name="T40" fmla="*/ 26 w 64"/>
                <a:gd name="T41" fmla="*/ 11 h 48"/>
                <a:gd name="T42" fmla="*/ 38 w 64"/>
                <a:gd name="T43" fmla="*/ 4 h 48"/>
                <a:gd name="T44" fmla="*/ 52 w 64"/>
                <a:gd name="T45" fmla="*/ 18 h 48"/>
                <a:gd name="T46" fmla="*/ 52 w 64"/>
                <a:gd name="T47" fmla="*/ 18 h 48"/>
                <a:gd name="T48" fmla="*/ 52 w 64"/>
                <a:gd name="T49" fmla="*/ 21 h 48"/>
                <a:gd name="T50" fmla="*/ 54 w 64"/>
                <a:gd name="T51" fmla="*/ 22 h 48"/>
                <a:gd name="T52" fmla="*/ 60 w 64"/>
                <a:gd name="T53" fmla="*/ 32 h 48"/>
                <a:gd name="T54" fmla="*/ 48 w 64"/>
                <a:gd name="T55" fmla="*/ 44 h 48"/>
                <a:gd name="T56" fmla="*/ 44 w 64"/>
                <a:gd name="T57" fmla="*/ 44 h 48"/>
                <a:gd name="T58" fmla="*/ 44 w 64"/>
                <a:gd name="T59" fmla="*/ 48 h 48"/>
                <a:gd name="T60" fmla="*/ 48 w 64"/>
                <a:gd name="T61" fmla="*/ 48 h 48"/>
                <a:gd name="T62" fmla="*/ 64 w 64"/>
                <a:gd name="T63" fmla="*/ 32 h 48"/>
                <a:gd name="T64" fmla="*/ 56 w 64"/>
                <a:gd name="T65"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48">
                  <a:moveTo>
                    <a:pt x="56" y="18"/>
                  </a:moveTo>
                  <a:cubicBezTo>
                    <a:pt x="56" y="18"/>
                    <a:pt x="56" y="18"/>
                    <a:pt x="56" y="18"/>
                  </a:cubicBezTo>
                  <a:cubicBezTo>
                    <a:pt x="56" y="8"/>
                    <a:pt x="48" y="0"/>
                    <a:pt x="38" y="0"/>
                  </a:cubicBezTo>
                  <a:cubicBezTo>
                    <a:pt x="31" y="0"/>
                    <a:pt x="26" y="4"/>
                    <a:pt x="22" y="9"/>
                  </a:cubicBezTo>
                  <a:cubicBezTo>
                    <a:pt x="21" y="8"/>
                    <a:pt x="20" y="8"/>
                    <a:pt x="18" y="8"/>
                  </a:cubicBezTo>
                  <a:cubicBezTo>
                    <a:pt x="12" y="8"/>
                    <a:pt x="8" y="12"/>
                    <a:pt x="8" y="18"/>
                  </a:cubicBezTo>
                  <a:cubicBezTo>
                    <a:pt x="8" y="18"/>
                    <a:pt x="8" y="18"/>
                    <a:pt x="8" y="18"/>
                  </a:cubicBezTo>
                  <a:cubicBezTo>
                    <a:pt x="3" y="21"/>
                    <a:pt x="0" y="26"/>
                    <a:pt x="0" y="32"/>
                  </a:cubicBezTo>
                  <a:cubicBezTo>
                    <a:pt x="0" y="41"/>
                    <a:pt x="7" y="48"/>
                    <a:pt x="16" y="48"/>
                  </a:cubicBezTo>
                  <a:cubicBezTo>
                    <a:pt x="20" y="48"/>
                    <a:pt x="20" y="48"/>
                    <a:pt x="20" y="48"/>
                  </a:cubicBezTo>
                  <a:cubicBezTo>
                    <a:pt x="20" y="44"/>
                    <a:pt x="20" y="44"/>
                    <a:pt x="20" y="44"/>
                  </a:cubicBezTo>
                  <a:cubicBezTo>
                    <a:pt x="16" y="44"/>
                    <a:pt x="16" y="44"/>
                    <a:pt x="16" y="44"/>
                  </a:cubicBezTo>
                  <a:cubicBezTo>
                    <a:pt x="9" y="44"/>
                    <a:pt x="4" y="39"/>
                    <a:pt x="4" y="32"/>
                  </a:cubicBezTo>
                  <a:cubicBezTo>
                    <a:pt x="4" y="28"/>
                    <a:pt x="6" y="24"/>
                    <a:pt x="10" y="22"/>
                  </a:cubicBezTo>
                  <a:cubicBezTo>
                    <a:pt x="12" y="21"/>
                    <a:pt x="12" y="21"/>
                    <a:pt x="12" y="21"/>
                  </a:cubicBezTo>
                  <a:cubicBezTo>
                    <a:pt x="12" y="18"/>
                    <a:pt x="12" y="18"/>
                    <a:pt x="12" y="18"/>
                  </a:cubicBezTo>
                  <a:cubicBezTo>
                    <a:pt x="12" y="18"/>
                    <a:pt x="12" y="18"/>
                    <a:pt x="12" y="18"/>
                  </a:cubicBezTo>
                  <a:cubicBezTo>
                    <a:pt x="12" y="15"/>
                    <a:pt x="15" y="12"/>
                    <a:pt x="18" y="12"/>
                  </a:cubicBezTo>
                  <a:cubicBezTo>
                    <a:pt x="19" y="12"/>
                    <a:pt x="20" y="12"/>
                    <a:pt x="21" y="13"/>
                  </a:cubicBezTo>
                  <a:cubicBezTo>
                    <a:pt x="24" y="14"/>
                    <a:pt x="24" y="14"/>
                    <a:pt x="24" y="14"/>
                  </a:cubicBezTo>
                  <a:cubicBezTo>
                    <a:pt x="26" y="11"/>
                    <a:pt x="26" y="11"/>
                    <a:pt x="26" y="11"/>
                  </a:cubicBezTo>
                  <a:cubicBezTo>
                    <a:pt x="28" y="7"/>
                    <a:pt x="33" y="4"/>
                    <a:pt x="38" y="4"/>
                  </a:cubicBezTo>
                  <a:cubicBezTo>
                    <a:pt x="46" y="4"/>
                    <a:pt x="52" y="10"/>
                    <a:pt x="52" y="18"/>
                  </a:cubicBezTo>
                  <a:cubicBezTo>
                    <a:pt x="52" y="18"/>
                    <a:pt x="52" y="18"/>
                    <a:pt x="52" y="18"/>
                  </a:cubicBezTo>
                  <a:cubicBezTo>
                    <a:pt x="52" y="21"/>
                    <a:pt x="52" y="21"/>
                    <a:pt x="52" y="21"/>
                  </a:cubicBezTo>
                  <a:cubicBezTo>
                    <a:pt x="54" y="22"/>
                    <a:pt x="54" y="22"/>
                    <a:pt x="54" y="22"/>
                  </a:cubicBezTo>
                  <a:cubicBezTo>
                    <a:pt x="58" y="24"/>
                    <a:pt x="60" y="28"/>
                    <a:pt x="60" y="32"/>
                  </a:cubicBezTo>
                  <a:cubicBezTo>
                    <a:pt x="60" y="39"/>
                    <a:pt x="55" y="44"/>
                    <a:pt x="48" y="44"/>
                  </a:cubicBezTo>
                  <a:cubicBezTo>
                    <a:pt x="44" y="44"/>
                    <a:pt x="44" y="44"/>
                    <a:pt x="44" y="44"/>
                  </a:cubicBezTo>
                  <a:cubicBezTo>
                    <a:pt x="44" y="48"/>
                    <a:pt x="44" y="48"/>
                    <a:pt x="44" y="48"/>
                  </a:cubicBezTo>
                  <a:cubicBezTo>
                    <a:pt x="48" y="48"/>
                    <a:pt x="48" y="48"/>
                    <a:pt x="48" y="48"/>
                  </a:cubicBezTo>
                  <a:cubicBezTo>
                    <a:pt x="57" y="48"/>
                    <a:pt x="64" y="41"/>
                    <a:pt x="64" y="32"/>
                  </a:cubicBezTo>
                  <a:cubicBezTo>
                    <a:pt x="64" y="26"/>
                    <a:pt x="61" y="21"/>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700"/>
            </a:p>
          </p:txBody>
        </p:sp>
        <p:sp>
          <p:nvSpPr>
            <p:cNvPr id="21" name="Freeform 174">
              <a:extLst>
                <a:ext uri="{FF2B5EF4-FFF2-40B4-BE49-F238E27FC236}">
                  <a16:creationId xmlns:a16="http://schemas.microsoft.com/office/drawing/2014/main" id="{916D36FE-7D58-FCF0-CAE3-29B9A80B2CC1}"/>
                </a:ext>
              </a:extLst>
            </p:cNvPr>
            <p:cNvSpPr>
              <a:spLocks/>
            </p:cNvSpPr>
            <p:nvPr/>
          </p:nvSpPr>
          <p:spPr bwMode="auto">
            <a:xfrm>
              <a:off x="9418638" y="4105276"/>
              <a:ext cx="90488" cy="134938"/>
            </a:xfrm>
            <a:custGeom>
              <a:avLst/>
              <a:gdLst>
                <a:gd name="T0" fmla="*/ 28 w 57"/>
                <a:gd name="T1" fmla="*/ 0 h 85"/>
                <a:gd name="T2" fmla="*/ 0 w 57"/>
                <a:gd name="T3" fmla="*/ 38 h 85"/>
                <a:gd name="T4" fmla="*/ 19 w 57"/>
                <a:gd name="T5" fmla="*/ 38 h 85"/>
                <a:gd name="T6" fmla="*/ 19 w 57"/>
                <a:gd name="T7" fmla="*/ 85 h 85"/>
                <a:gd name="T8" fmla="*/ 38 w 57"/>
                <a:gd name="T9" fmla="*/ 85 h 85"/>
                <a:gd name="T10" fmla="*/ 38 w 57"/>
                <a:gd name="T11" fmla="*/ 38 h 85"/>
                <a:gd name="T12" fmla="*/ 57 w 57"/>
                <a:gd name="T13" fmla="*/ 38 h 85"/>
                <a:gd name="T14" fmla="*/ 28 w 57"/>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85">
                  <a:moveTo>
                    <a:pt x="28" y="0"/>
                  </a:moveTo>
                  <a:lnTo>
                    <a:pt x="0" y="38"/>
                  </a:lnTo>
                  <a:lnTo>
                    <a:pt x="19" y="38"/>
                  </a:lnTo>
                  <a:lnTo>
                    <a:pt x="19" y="85"/>
                  </a:lnTo>
                  <a:lnTo>
                    <a:pt x="38" y="85"/>
                  </a:lnTo>
                  <a:lnTo>
                    <a:pt x="38" y="38"/>
                  </a:lnTo>
                  <a:lnTo>
                    <a:pt x="57" y="38"/>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700"/>
            </a:p>
          </p:txBody>
        </p:sp>
      </p:grpSp>
      <p:sp>
        <p:nvSpPr>
          <p:cNvPr id="3" name="矩形 2">
            <a:extLst>
              <a:ext uri="{FF2B5EF4-FFF2-40B4-BE49-F238E27FC236}">
                <a16:creationId xmlns:a16="http://schemas.microsoft.com/office/drawing/2014/main" id="{83FA5275-BAAC-AD46-8F31-1470AE88E221}"/>
              </a:ext>
            </a:extLst>
          </p:cNvPr>
          <p:cNvSpPr/>
          <p:nvPr/>
        </p:nvSpPr>
        <p:spPr>
          <a:xfrm>
            <a:off x="11027024" y="1932972"/>
            <a:ext cx="304591" cy="3337104"/>
          </a:xfrm>
          <a:prstGeom prst="rect">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4432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2EF3C16-6A16-485E-9D0B-478AC7C239AA}"/>
              </a:ext>
            </a:extLst>
          </p:cNvPr>
          <p:cNvSpPr txBox="1"/>
          <p:nvPr/>
        </p:nvSpPr>
        <p:spPr>
          <a:xfrm>
            <a:off x="1631176" y="779303"/>
            <a:ext cx="3820253" cy="1754326"/>
          </a:xfrm>
          <a:prstGeom prst="rect">
            <a:avLst/>
          </a:prstGeom>
          <a:noFill/>
        </p:spPr>
        <p:txBody>
          <a:bodyPr wrap="square" rtlCol="0">
            <a:spAutoFit/>
          </a:bodyPr>
          <a:lstStyle/>
          <a:p>
            <a:r>
              <a:rPr lang="en-US" sz="5400" b="1" dirty="0">
                <a:solidFill>
                  <a:srgbClr val="FCD462"/>
                </a:solidFill>
                <a:latin typeface="+mn-ea"/>
              </a:rPr>
              <a:t>Strengths</a:t>
            </a:r>
          </a:p>
          <a:p>
            <a:endParaRPr lang="en-US" sz="5400" b="1" dirty="0">
              <a:solidFill>
                <a:srgbClr val="FCD462"/>
              </a:solidFill>
              <a:latin typeface="+mn-ea"/>
            </a:endParaRPr>
          </a:p>
        </p:txBody>
      </p:sp>
      <p:sp>
        <p:nvSpPr>
          <p:cNvPr id="11" name="Rectangle 10">
            <a:extLst>
              <a:ext uri="{FF2B5EF4-FFF2-40B4-BE49-F238E27FC236}">
                <a16:creationId xmlns:a16="http://schemas.microsoft.com/office/drawing/2014/main" id="{AC5BD181-283B-02C2-4660-754CDEB80873}"/>
              </a:ext>
            </a:extLst>
          </p:cNvPr>
          <p:cNvSpPr/>
          <p:nvPr/>
        </p:nvSpPr>
        <p:spPr>
          <a:xfrm>
            <a:off x="1249643" y="1852408"/>
            <a:ext cx="4021014" cy="3659143"/>
          </a:xfrm>
          <a:prstGeom prst="rect">
            <a:avLst/>
          </a:prstGeom>
        </p:spPr>
        <p:txBody>
          <a:bodyPr wrap="square">
            <a:spAutoFit/>
          </a:bodyPr>
          <a:lstStyle/>
          <a:p>
            <a:pPr>
              <a:lnSpc>
                <a:spcPct val="150000"/>
              </a:lnSpc>
            </a:pPr>
            <a:r>
              <a:rPr lang="en-US" sz="1200" b="1" dirty="0">
                <a:solidFill>
                  <a:schemeClr val="bg1">
                    <a:lumMod val="85000"/>
                  </a:schemeClr>
                </a:solidFill>
                <a:latin typeface="+mn-ea"/>
              </a:rPr>
              <a:t>Bitcoin's </a:t>
            </a:r>
            <a:r>
              <a:rPr lang="en-US" sz="1200" b="1" dirty="0" err="1">
                <a:solidFill>
                  <a:schemeClr val="bg1">
                    <a:lumMod val="85000"/>
                  </a:schemeClr>
                </a:solidFill>
                <a:latin typeface="+mn-ea"/>
              </a:rPr>
              <a:t>decentralised</a:t>
            </a:r>
            <a:r>
              <a:rPr lang="en-US" sz="1200" b="1" dirty="0">
                <a:solidFill>
                  <a:schemeClr val="bg1">
                    <a:lumMod val="85000"/>
                  </a:schemeClr>
                </a:solidFill>
                <a:latin typeface="+mn-ea"/>
              </a:rPr>
              <a:t> decision structure has advantages. First, users of paper currency would prefer that it not be inflated, but the government issuing the currency may decide to inflate it in order to increase the revenue it earns from putting money into circulation ("seigniorage"). </a:t>
            </a:r>
          </a:p>
          <a:p>
            <a:pPr>
              <a:lnSpc>
                <a:spcPct val="150000"/>
              </a:lnSpc>
            </a:pPr>
            <a:r>
              <a:rPr lang="en-US" sz="1200" b="1" dirty="0">
                <a:solidFill>
                  <a:schemeClr val="bg1">
                    <a:lumMod val="85000"/>
                  </a:schemeClr>
                </a:solidFill>
                <a:latin typeface="+mn-ea"/>
              </a:rPr>
              <a:t>Another example is the company's open-source software. A large enough consensus of users can maintain and improve open-source software, and these decisions are transparent. In contrast, with a central decision maker, software can be changed or even removed at the discretion of this decision maker, with little recourse for the software's users.</a:t>
            </a:r>
          </a:p>
        </p:txBody>
      </p:sp>
      <p:pic>
        <p:nvPicPr>
          <p:cNvPr id="9" name="图片占位符 8" descr="背景图案&#10;&#10;描述已自动生成">
            <a:extLst>
              <a:ext uri="{FF2B5EF4-FFF2-40B4-BE49-F238E27FC236}">
                <a16:creationId xmlns:a16="http://schemas.microsoft.com/office/drawing/2014/main" id="{2BF0C40C-A213-AADC-CBDA-509305A1CF74}"/>
              </a:ext>
            </a:extLst>
          </p:cNvPr>
          <p:cNvPicPr>
            <a:picLocks noGrp="1" noChangeAspect="1"/>
          </p:cNvPicPr>
          <p:nvPr>
            <p:ph type="pic" sz="quarter" idx="11"/>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rcRect l="31620" r="31620"/>
          <a:stretch>
            <a:fillRect/>
          </a:stretch>
        </p:blipFill>
        <p:spPr/>
      </p:pic>
      <p:sp>
        <p:nvSpPr>
          <p:cNvPr id="2" name="矩形 1">
            <a:extLst>
              <a:ext uri="{FF2B5EF4-FFF2-40B4-BE49-F238E27FC236}">
                <a16:creationId xmlns:a16="http://schemas.microsoft.com/office/drawing/2014/main" id="{BCBBB391-E8A8-9FBF-2D2B-A0C351272EBF}"/>
              </a:ext>
            </a:extLst>
          </p:cNvPr>
          <p:cNvSpPr/>
          <p:nvPr/>
        </p:nvSpPr>
        <p:spPr>
          <a:xfrm>
            <a:off x="762000" y="1957754"/>
            <a:ext cx="433754" cy="3270738"/>
          </a:xfrm>
          <a:prstGeom prst="rect">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8380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6327F6-4EA1-4EF1-959C-2C7D66E7ACAB}"/>
              </a:ext>
            </a:extLst>
          </p:cNvPr>
          <p:cNvSpPr txBox="1"/>
          <p:nvPr/>
        </p:nvSpPr>
        <p:spPr>
          <a:xfrm>
            <a:off x="5504744" y="1364430"/>
            <a:ext cx="4275792" cy="830997"/>
          </a:xfrm>
          <a:prstGeom prst="rect">
            <a:avLst/>
          </a:prstGeom>
          <a:noFill/>
        </p:spPr>
        <p:txBody>
          <a:bodyPr wrap="square" rtlCol="0">
            <a:spAutoFit/>
          </a:bodyPr>
          <a:lstStyle/>
          <a:p>
            <a:r>
              <a:rPr lang="en-US" sz="4800" b="1" dirty="0">
                <a:solidFill>
                  <a:srgbClr val="FCD462"/>
                </a:solidFill>
                <a:latin typeface="+mn-ea"/>
              </a:rPr>
              <a:t>Weaknesses</a:t>
            </a:r>
          </a:p>
        </p:txBody>
      </p:sp>
      <p:sp>
        <p:nvSpPr>
          <p:cNvPr id="16" name="Rectangle 15">
            <a:extLst>
              <a:ext uri="{FF2B5EF4-FFF2-40B4-BE49-F238E27FC236}">
                <a16:creationId xmlns:a16="http://schemas.microsoft.com/office/drawing/2014/main" id="{CF5A14CB-BA10-720D-BA21-069C0C7BB066}"/>
              </a:ext>
            </a:extLst>
          </p:cNvPr>
          <p:cNvSpPr/>
          <p:nvPr/>
        </p:nvSpPr>
        <p:spPr>
          <a:xfrm>
            <a:off x="6646984" y="2556460"/>
            <a:ext cx="3645877" cy="3382144"/>
          </a:xfrm>
          <a:prstGeom prst="rect">
            <a:avLst/>
          </a:prstGeom>
        </p:spPr>
        <p:txBody>
          <a:bodyPr wrap="square">
            <a:spAutoFit/>
          </a:bodyPr>
          <a:lstStyle/>
          <a:p>
            <a:pPr>
              <a:lnSpc>
                <a:spcPct val="150000"/>
              </a:lnSpc>
            </a:pPr>
            <a:r>
              <a:rPr lang="en-US" sz="1200" b="1" dirty="0">
                <a:solidFill>
                  <a:schemeClr val="bg1">
                    <a:lumMod val="85000"/>
                  </a:schemeClr>
                </a:solidFill>
                <a:latin typeface="+mn-ea"/>
              </a:rPr>
              <a:t>Bitcoin's slow transaction times and high transaction costs make it unsuitable for many everyday transactions. </a:t>
            </a:r>
          </a:p>
          <a:p>
            <a:pPr>
              <a:lnSpc>
                <a:spcPct val="150000"/>
              </a:lnSpc>
            </a:pPr>
            <a:endParaRPr lang="en-US" sz="1200" b="1" dirty="0">
              <a:solidFill>
                <a:schemeClr val="bg1">
                  <a:lumMod val="85000"/>
                </a:schemeClr>
              </a:solidFill>
              <a:latin typeface="+mn-ea"/>
            </a:endParaRPr>
          </a:p>
          <a:p>
            <a:pPr>
              <a:lnSpc>
                <a:spcPct val="150000"/>
              </a:lnSpc>
            </a:pPr>
            <a:r>
              <a:rPr lang="en-US" sz="1200" b="1" dirty="0">
                <a:solidFill>
                  <a:schemeClr val="bg1">
                    <a:lumMod val="85000"/>
                  </a:schemeClr>
                </a:solidFill>
                <a:latin typeface="+mn-ea"/>
              </a:rPr>
              <a:t>The high energy consumption required by Bitcoin mining, as well as the potential environmental effects, are common detractors' criticisms of the project. </a:t>
            </a:r>
          </a:p>
          <a:p>
            <a:pPr>
              <a:lnSpc>
                <a:spcPct val="150000"/>
              </a:lnSpc>
            </a:pPr>
            <a:endParaRPr lang="en-US" sz="1200" b="1" dirty="0">
              <a:solidFill>
                <a:schemeClr val="bg1">
                  <a:lumMod val="85000"/>
                </a:schemeClr>
              </a:solidFill>
              <a:latin typeface="+mn-ea"/>
            </a:endParaRPr>
          </a:p>
          <a:p>
            <a:pPr>
              <a:lnSpc>
                <a:spcPct val="150000"/>
              </a:lnSpc>
            </a:pPr>
            <a:r>
              <a:rPr lang="en-US" sz="1200" b="1" dirty="0">
                <a:solidFill>
                  <a:schemeClr val="bg1">
                    <a:lumMod val="85000"/>
                  </a:schemeClr>
                </a:solidFill>
                <a:latin typeface="+mn-ea"/>
              </a:rPr>
              <a:t>A changing regulatory environment may have unanticipated consequences for Bitcoin's future.</a:t>
            </a:r>
          </a:p>
        </p:txBody>
      </p:sp>
      <p:pic>
        <p:nvPicPr>
          <p:cNvPr id="4" name="图片占位符 3" descr="背景图案&#10;&#10;描述已自动生成">
            <a:extLst>
              <a:ext uri="{FF2B5EF4-FFF2-40B4-BE49-F238E27FC236}">
                <a16:creationId xmlns:a16="http://schemas.microsoft.com/office/drawing/2014/main" id="{3CF7F4EE-4E2E-6BF9-C6F5-87C48FD42431}"/>
              </a:ext>
            </a:extLst>
          </p:cNvPr>
          <p:cNvPicPr>
            <a:picLocks noGrp="1" noChangeAspect="1"/>
          </p:cNvPicPr>
          <p:nvPr>
            <p:ph type="pic" sz="quarter" idx="11"/>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l="15371" r="15371"/>
          <a:stretch>
            <a:fillRect/>
          </a:stretch>
        </p:blipFill>
        <p:spPr/>
      </p:pic>
      <p:sp>
        <p:nvSpPr>
          <p:cNvPr id="6" name="矩形 5">
            <a:extLst>
              <a:ext uri="{FF2B5EF4-FFF2-40B4-BE49-F238E27FC236}">
                <a16:creationId xmlns:a16="http://schemas.microsoft.com/office/drawing/2014/main" id="{7BEEB8FA-CC5A-13CC-8520-F6AEE5C85C55}"/>
              </a:ext>
            </a:extLst>
          </p:cNvPr>
          <p:cNvSpPr/>
          <p:nvPr/>
        </p:nvSpPr>
        <p:spPr>
          <a:xfrm>
            <a:off x="11113477" y="2028092"/>
            <a:ext cx="211015" cy="3165231"/>
          </a:xfrm>
          <a:prstGeom prst="rect">
            <a:avLst/>
          </a:prstGeom>
          <a:solidFill>
            <a:srgbClr val="220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98478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3145</TotalTime>
  <Words>622</Words>
  <Application>Microsoft Macintosh PowerPoint</Application>
  <PresentationFormat>宽屏</PresentationFormat>
  <Paragraphs>76</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等线</vt:lpstr>
      <vt:lpstr>等线</vt:lpstr>
      <vt:lpstr>Gilroy ExtraBold</vt:lpstr>
      <vt:lpstr>Gilroy Light</vt:lpstr>
      <vt:lpstr>Arial</vt:lpstr>
      <vt:lpstr>Calibri</vt:lpstr>
      <vt:lpstr>Open Sans</vt:lpstr>
      <vt:lpstr>Work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Naista</dc:creator>
  <cp:lastModifiedBy>Jinyang Chen</cp:lastModifiedBy>
  <cp:revision>386</cp:revision>
  <dcterms:created xsi:type="dcterms:W3CDTF">2020-05-14T05:26:07Z</dcterms:created>
  <dcterms:modified xsi:type="dcterms:W3CDTF">2023-02-20T05:42:42Z</dcterms:modified>
</cp:coreProperties>
</file>