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0" r:id="rId10"/>
    <p:sldId id="268" r:id="rId11"/>
    <p:sldId id="265" r:id="rId12"/>
    <p:sldId id="271" r:id="rId13"/>
    <p:sldId id="266" r:id="rId14"/>
    <p:sldId id="267" r:id="rId15"/>
    <p:sldId id="269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94" d="100"/>
          <a:sy n="94" d="100"/>
        </p:scale>
        <p:origin x="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0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7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7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6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0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1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8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8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0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4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A489-521A-4B15-8351-CA3F5A6AE5C7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B58D1-F2BB-4185-9AC3-FDF682A27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6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Amstelhaege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Kayleigh </a:t>
            </a:r>
            <a:r>
              <a:rPr lang="en-US" dirty="0" err="1" smtClean="0"/>
              <a:t>Schoorl</a:t>
            </a:r>
            <a:r>
              <a:rPr lang="en-US" dirty="0" smtClean="0"/>
              <a:t> </a:t>
            </a:r>
          </a:p>
          <a:p>
            <a:pPr algn="r"/>
            <a:r>
              <a:rPr lang="en-US" dirty="0" smtClean="0"/>
              <a:t>Jordi </a:t>
            </a:r>
            <a:r>
              <a:rPr lang="en-US" dirty="0" err="1" smtClean="0"/>
              <a:t>Jonkergouw</a:t>
            </a:r>
            <a:r>
              <a:rPr lang="en-US" dirty="0" smtClean="0"/>
              <a:t> </a:t>
            </a:r>
          </a:p>
          <a:p>
            <a:pPr algn="r"/>
            <a:r>
              <a:rPr lang="en-US" dirty="0" smtClean="0"/>
              <a:t>Joey Schouten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2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Hillclimber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nl-NL" sz="3600" dirty="0" smtClean="0"/>
              <a:t>Altijd </a:t>
            </a:r>
            <a:r>
              <a:rPr lang="nl-NL" sz="3600" dirty="0"/>
              <a:t>omhoog: alleen verbeteringen accepteren</a:t>
            </a:r>
          </a:p>
          <a:p>
            <a:pPr lvl="2"/>
            <a:r>
              <a:rPr lang="nl-NL" sz="3600" dirty="0"/>
              <a:t>Random telt niet: geen verbeteringen binnen dezelfde kaart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9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Schuiven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600" dirty="0"/>
              <a:t> </a:t>
            </a:r>
            <a:r>
              <a:rPr lang="en-US" sz="3600" dirty="0" err="1"/>
              <a:t>Bouw</a:t>
            </a:r>
            <a:r>
              <a:rPr lang="en-US" sz="3600" dirty="0"/>
              <a:t> </a:t>
            </a:r>
            <a:r>
              <a:rPr lang="en-US" sz="3600" dirty="0" err="1"/>
              <a:t>willekeurige</a:t>
            </a:r>
            <a:r>
              <a:rPr lang="en-US" sz="3600" dirty="0"/>
              <a:t> </a:t>
            </a:r>
            <a:r>
              <a:rPr lang="en-US" sz="3600" dirty="0" err="1"/>
              <a:t>kaart</a:t>
            </a:r>
            <a:endParaRPr lang="en-US" sz="3600" dirty="0"/>
          </a:p>
          <a:p>
            <a:pPr lvl="2"/>
            <a:r>
              <a:rPr lang="en-US" sz="3600" dirty="0" err="1"/>
              <a:t>Kies</a:t>
            </a:r>
            <a:r>
              <a:rPr lang="en-US" sz="3600" dirty="0"/>
              <a:t> </a:t>
            </a:r>
            <a:r>
              <a:rPr lang="en-US" sz="3600" dirty="0" err="1"/>
              <a:t>een</a:t>
            </a:r>
            <a:r>
              <a:rPr lang="en-US" sz="3600" dirty="0"/>
              <a:t> huis</a:t>
            </a:r>
          </a:p>
          <a:p>
            <a:pPr lvl="2"/>
            <a:r>
              <a:rPr lang="en-US" sz="3600" dirty="0" err="1"/>
              <a:t>Bereken</a:t>
            </a:r>
            <a:r>
              <a:rPr lang="en-US" sz="3600" dirty="0"/>
              <a:t> </a:t>
            </a:r>
            <a:r>
              <a:rPr lang="en-US" sz="3600" dirty="0" err="1"/>
              <a:t>vrijstand</a:t>
            </a:r>
            <a:endParaRPr lang="en-US" sz="3600" dirty="0"/>
          </a:p>
          <a:p>
            <a:pPr lvl="2"/>
            <a:r>
              <a:rPr lang="nl-NL" sz="3600" dirty="0"/>
              <a:t>Schuif huis binnen deze </a:t>
            </a:r>
            <a:r>
              <a:rPr lang="nl-NL" sz="3600" dirty="0" err="1"/>
              <a:t>vrijstand</a:t>
            </a:r>
            <a:endParaRPr lang="nl-NL" sz="3600" dirty="0"/>
          </a:p>
          <a:p>
            <a:pPr lvl="2"/>
            <a:r>
              <a:rPr lang="en-US" sz="3600" dirty="0" err="1" smtClean="0"/>
              <a:t>Evalueren</a:t>
            </a:r>
            <a:r>
              <a:rPr lang="en-US" sz="3600" dirty="0" smtClean="0"/>
              <a:t>: </a:t>
            </a:r>
            <a:r>
              <a:rPr lang="en-US" sz="3600" dirty="0" err="1"/>
              <a:t>beter</a:t>
            </a:r>
            <a:r>
              <a:rPr lang="en-US" sz="3600" dirty="0"/>
              <a:t> = </a:t>
            </a:r>
            <a:r>
              <a:rPr lang="en-US" sz="3600" dirty="0" err="1"/>
              <a:t>bewaren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2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6000" dirty="0" smtClean="0"/>
              <a:t>Schuiven</a:t>
            </a:r>
            <a:endParaRPr lang="nl-NL" sz="60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76" y="1825625"/>
            <a:ext cx="4701648" cy="4351338"/>
          </a:xfrm>
        </p:spPr>
      </p:pic>
    </p:spTree>
    <p:extLst>
      <p:ext uri="{BB962C8B-B14F-4D97-AF65-F5344CB8AC3E}">
        <p14:creationId xmlns:p14="http://schemas.microsoft.com/office/powerpoint/2010/main" val="1126293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Omwisselen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600" dirty="0"/>
              <a:t> </a:t>
            </a:r>
            <a:r>
              <a:rPr lang="en-US" sz="3600" dirty="0" err="1"/>
              <a:t>Bouw</a:t>
            </a:r>
            <a:r>
              <a:rPr lang="en-US" sz="3600" dirty="0"/>
              <a:t> </a:t>
            </a:r>
            <a:r>
              <a:rPr lang="en-US" sz="3600" dirty="0" err="1"/>
              <a:t>willekeurige</a:t>
            </a:r>
            <a:r>
              <a:rPr lang="en-US" sz="3600" dirty="0"/>
              <a:t> </a:t>
            </a:r>
            <a:r>
              <a:rPr lang="en-US" sz="3600" dirty="0" err="1"/>
              <a:t>kaart</a:t>
            </a:r>
            <a:endParaRPr lang="en-US" sz="3600" dirty="0"/>
          </a:p>
          <a:p>
            <a:pPr lvl="2"/>
            <a:r>
              <a:rPr lang="en-US" sz="3600" dirty="0" err="1"/>
              <a:t>Kies</a:t>
            </a:r>
            <a:r>
              <a:rPr lang="en-US" sz="3600" dirty="0"/>
              <a:t> twee </a:t>
            </a:r>
            <a:r>
              <a:rPr lang="en-US" sz="3600" dirty="0" err="1"/>
              <a:t>huizen</a:t>
            </a:r>
            <a:endParaRPr lang="en-US" sz="3600" dirty="0"/>
          </a:p>
          <a:p>
            <a:pPr lvl="2"/>
            <a:r>
              <a:rPr lang="en-US" sz="3600" dirty="0" err="1"/>
              <a:t>Wissel</a:t>
            </a:r>
            <a:r>
              <a:rPr lang="en-US" sz="3600" dirty="0"/>
              <a:t> </a:t>
            </a:r>
            <a:r>
              <a:rPr lang="en-US" sz="3600" dirty="0" err="1"/>
              <a:t>deze</a:t>
            </a:r>
            <a:r>
              <a:rPr lang="en-US" sz="3600" dirty="0"/>
              <a:t> om</a:t>
            </a:r>
          </a:p>
          <a:p>
            <a:pPr lvl="2"/>
            <a:r>
              <a:rPr lang="en-US" sz="3600" dirty="0" err="1"/>
              <a:t>Beter</a:t>
            </a:r>
            <a:r>
              <a:rPr lang="en-US" sz="3600" dirty="0"/>
              <a:t> = </a:t>
            </a:r>
            <a:r>
              <a:rPr lang="en-US" sz="3600" dirty="0" err="1"/>
              <a:t>Bewaren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Nadelen</a:t>
            </a:r>
            <a:r>
              <a:rPr lang="en-US" sz="6000" dirty="0" smtClean="0"/>
              <a:t> </a:t>
            </a:r>
            <a:r>
              <a:rPr lang="en-US" sz="6000" dirty="0" err="1" smtClean="0"/>
              <a:t>Schuiven</a:t>
            </a:r>
            <a:r>
              <a:rPr lang="en-US" sz="6000" dirty="0" smtClean="0"/>
              <a:t> </a:t>
            </a:r>
            <a:r>
              <a:rPr lang="en-US" sz="6000" dirty="0" err="1" smtClean="0"/>
              <a:t>en</a:t>
            </a:r>
            <a:r>
              <a:rPr lang="en-US" sz="6000" dirty="0" smtClean="0"/>
              <a:t> </a:t>
            </a:r>
            <a:r>
              <a:rPr lang="en-US" sz="6000" dirty="0" err="1" smtClean="0"/>
              <a:t>Omwisselen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600" dirty="0"/>
              <a:t> </a:t>
            </a:r>
            <a:r>
              <a:rPr lang="en-US" sz="3600" dirty="0" err="1"/>
              <a:t>Beperkte</a:t>
            </a:r>
            <a:r>
              <a:rPr lang="en-US" sz="3600" dirty="0"/>
              <a:t> </a:t>
            </a:r>
            <a:r>
              <a:rPr lang="en-US" sz="3600" dirty="0" err="1"/>
              <a:t>waardeverbetering</a:t>
            </a:r>
            <a:endParaRPr lang="en-US" sz="3600" dirty="0"/>
          </a:p>
          <a:p>
            <a:pPr lvl="1"/>
            <a:r>
              <a:rPr lang="en-US" sz="3600" dirty="0"/>
              <a:t> </a:t>
            </a:r>
            <a:r>
              <a:rPr lang="en-US" sz="3600" dirty="0" err="1"/>
              <a:t>Omwisselen</a:t>
            </a:r>
            <a:r>
              <a:rPr lang="en-US" sz="3600" dirty="0"/>
              <a:t>: </a:t>
            </a:r>
            <a:r>
              <a:rPr lang="en-US" sz="3600" dirty="0" err="1"/>
              <a:t>vrije</a:t>
            </a:r>
            <a:r>
              <a:rPr lang="en-US" sz="3600" dirty="0"/>
              <a:t> </a:t>
            </a:r>
            <a:r>
              <a:rPr lang="en-US" sz="3600" dirty="0" err="1"/>
              <a:t>ruimte</a:t>
            </a:r>
            <a:r>
              <a:rPr lang="en-US" sz="3600" dirty="0"/>
              <a:t> </a:t>
            </a:r>
            <a:r>
              <a:rPr lang="en-US" sz="3600" dirty="0" err="1" smtClean="0"/>
              <a:t>onbenut</a:t>
            </a:r>
            <a:endParaRPr lang="en-US" sz="3600" dirty="0" smtClean="0"/>
          </a:p>
          <a:p>
            <a:pPr lvl="2"/>
            <a:r>
              <a:rPr lang="en-US" sz="3200" dirty="0" err="1" smtClean="0"/>
              <a:t>Verder</a:t>
            </a:r>
            <a:r>
              <a:rPr lang="en-US" sz="3200" dirty="0" smtClean="0"/>
              <a:t> </a:t>
            </a:r>
            <a:r>
              <a:rPr lang="en-US" sz="3200" dirty="0" err="1" smtClean="0"/>
              <a:t>niet</a:t>
            </a:r>
            <a:r>
              <a:rPr lang="en-US" sz="3200" dirty="0" smtClean="0"/>
              <a:t> </a:t>
            </a:r>
            <a:r>
              <a:rPr lang="en-US" sz="3200" dirty="0" err="1" smtClean="0"/>
              <a:t>afdoende</a:t>
            </a:r>
            <a:r>
              <a:rPr lang="en-US" sz="3200" dirty="0" smtClean="0"/>
              <a:t> </a:t>
            </a:r>
            <a:r>
              <a:rPr lang="en-US" sz="3200" dirty="0" err="1" smtClean="0"/>
              <a:t>bruikbare</a:t>
            </a:r>
            <a:r>
              <a:rPr lang="en-US" sz="3200" dirty="0" smtClean="0"/>
              <a:t> of </a:t>
            </a:r>
            <a:r>
              <a:rPr lang="en-US" sz="3200" dirty="0" err="1" smtClean="0"/>
              <a:t>veelbelovende</a:t>
            </a:r>
            <a:r>
              <a:rPr lang="en-US" sz="3200" dirty="0" smtClean="0"/>
              <a:t> </a:t>
            </a:r>
            <a:r>
              <a:rPr lang="en-US" sz="3200" dirty="0" err="1" smtClean="0"/>
              <a:t>resultaten</a:t>
            </a:r>
            <a:r>
              <a:rPr lang="en-US" sz="3200" dirty="0" smtClean="0"/>
              <a:t> </a:t>
            </a:r>
            <a:r>
              <a:rPr lang="en-US" sz="3200" dirty="0" err="1" smtClean="0"/>
              <a:t>voor</a:t>
            </a:r>
            <a:r>
              <a:rPr lang="en-US" sz="3200" dirty="0" smtClean="0"/>
              <a:t> </a:t>
            </a:r>
            <a:r>
              <a:rPr lang="en-US" sz="3200" dirty="0" err="1" smtClean="0"/>
              <a:t>verder</a:t>
            </a:r>
            <a:r>
              <a:rPr lang="en-US" sz="3200" dirty="0" smtClean="0"/>
              <a:t> </a:t>
            </a:r>
            <a:r>
              <a:rPr lang="en-US" sz="3200" dirty="0" err="1" smtClean="0"/>
              <a:t>ontwikkeling</a:t>
            </a:r>
            <a:endParaRPr lang="en-US" sz="3200" dirty="0"/>
          </a:p>
          <a:p>
            <a:pPr lvl="1"/>
            <a:r>
              <a:rPr lang="nl-NL" sz="3600" dirty="0"/>
              <a:t> Schuiven: huizen belanden op optima voor huidige opstelling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Simulated Annealing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600" dirty="0" err="1"/>
              <a:t>Accepteert</a:t>
            </a:r>
            <a:r>
              <a:rPr lang="en-US" sz="3600" dirty="0"/>
              <a:t> </a:t>
            </a:r>
            <a:r>
              <a:rPr lang="en-US" sz="3600" dirty="0" err="1"/>
              <a:t>ook</a:t>
            </a:r>
            <a:r>
              <a:rPr lang="en-US" sz="3600" dirty="0"/>
              <a:t> </a:t>
            </a:r>
            <a:r>
              <a:rPr lang="en-US" sz="3600" dirty="0" err="1"/>
              <a:t>slechtere</a:t>
            </a:r>
            <a:r>
              <a:rPr lang="en-US" sz="3600" dirty="0"/>
              <a:t> </a:t>
            </a:r>
            <a:r>
              <a:rPr lang="en-US" sz="3600" dirty="0" err="1"/>
              <a:t>zetten</a:t>
            </a:r>
            <a:endParaRPr lang="en-US" sz="3600" dirty="0"/>
          </a:p>
          <a:p>
            <a:pPr lvl="1"/>
            <a:r>
              <a:rPr lang="nl-NL" sz="3600" dirty="0"/>
              <a:t>Meer iteraties, kleinere kans op acceptatie slechtere zet</a:t>
            </a:r>
          </a:p>
          <a:p>
            <a:pPr lvl="1"/>
            <a:r>
              <a:rPr lang="nl-NL" sz="3600" dirty="0"/>
              <a:t>Waarde stabiliseert op hogere iteraties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9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000" dirty="0" err="1" smtClean="0"/>
              <a:t>Simulated</a:t>
            </a:r>
            <a:r>
              <a:rPr lang="nl-NL" sz="6000" dirty="0" smtClean="0"/>
              <a:t> </a:t>
            </a:r>
            <a:r>
              <a:rPr lang="nl-NL" sz="6000" dirty="0" err="1" smtClean="0"/>
              <a:t>Annealing</a:t>
            </a:r>
            <a:endParaRPr lang="nl-NL" sz="60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390" y="1825625"/>
            <a:ext cx="4545220" cy="4351338"/>
          </a:xfrm>
        </p:spPr>
      </p:pic>
    </p:spTree>
    <p:extLst>
      <p:ext uri="{BB962C8B-B14F-4D97-AF65-F5344CB8AC3E}">
        <p14:creationId xmlns:p14="http://schemas.microsoft.com/office/powerpoint/2010/main" val="3627794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6000" dirty="0" smtClean="0"/>
              <a:t>Resultaten</a:t>
            </a:r>
            <a:endParaRPr lang="nl-NL" sz="60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05" y="2363463"/>
            <a:ext cx="4058901" cy="2803485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095" y="2358759"/>
            <a:ext cx="4065712" cy="280818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648" y="2364397"/>
            <a:ext cx="4057549" cy="280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41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6000" dirty="0" smtClean="0"/>
              <a:t>Conclusie</a:t>
            </a:r>
            <a:endParaRPr lang="nl-NL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600" dirty="0" smtClean="0"/>
              <a:t>Schuiven-</a:t>
            </a:r>
            <a:r>
              <a:rPr lang="nl-NL" sz="3600" dirty="0" err="1" smtClean="0"/>
              <a:t>hillclimbing</a:t>
            </a:r>
            <a:r>
              <a:rPr lang="nl-NL" sz="3600" dirty="0" smtClean="0"/>
              <a:t> levert de beste resultaten</a:t>
            </a:r>
          </a:p>
          <a:p>
            <a:r>
              <a:rPr lang="nl-NL" sz="3600" dirty="0" smtClean="0"/>
              <a:t>Zoals uit de </a:t>
            </a:r>
            <a:r>
              <a:rPr lang="nl-NL" sz="3600" dirty="0" err="1" smtClean="0"/>
              <a:t>barcharts</a:t>
            </a:r>
            <a:r>
              <a:rPr lang="nl-NL" sz="3600" dirty="0" smtClean="0"/>
              <a:t> blijkt, zijn de andere algoritmes daarmee niet meteen ‘slechter’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429310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Inhoud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Probleemstelling</a:t>
            </a:r>
            <a:endParaRPr lang="en-US" sz="3600" dirty="0" smtClean="0"/>
          </a:p>
          <a:p>
            <a:r>
              <a:rPr lang="en-US" sz="3600" dirty="0" err="1" smtClean="0"/>
              <a:t>Algoritmes</a:t>
            </a:r>
            <a:endParaRPr lang="en-US" sz="3600" dirty="0" smtClean="0"/>
          </a:p>
          <a:p>
            <a:r>
              <a:rPr lang="en-US" sz="3600" dirty="0" err="1" smtClean="0"/>
              <a:t>Resultaten</a:t>
            </a:r>
            <a:endParaRPr lang="en-US" sz="3600" dirty="0" smtClean="0"/>
          </a:p>
          <a:p>
            <a:r>
              <a:rPr lang="en-US" sz="3600" dirty="0" err="1" smtClean="0"/>
              <a:t>Conclusie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3937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Probleemstelling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sz="3600" dirty="0"/>
              <a:t>Nieuwe wijk van 150m x 160m</a:t>
            </a:r>
          </a:p>
          <a:p>
            <a:pPr lvl="1"/>
            <a:r>
              <a:rPr lang="en-US" sz="3600" dirty="0" err="1" smtClean="0"/>
              <a:t>Optimaal</a:t>
            </a:r>
            <a:r>
              <a:rPr lang="en-US" sz="3600" dirty="0" smtClean="0"/>
              <a:t> </a:t>
            </a:r>
            <a:r>
              <a:rPr lang="en-US" sz="3600" dirty="0" err="1"/>
              <a:t>inrichten</a:t>
            </a:r>
            <a:endParaRPr lang="en-US" sz="3600" dirty="0"/>
          </a:p>
          <a:p>
            <a:pPr lvl="2"/>
            <a:r>
              <a:rPr lang="en-US" sz="3600" dirty="0" err="1"/>
              <a:t>Waarde</a:t>
            </a:r>
            <a:r>
              <a:rPr lang="en-US" sz="3600" dirty="0"/>
              <a:t> in euro's</a:t>
            </a:r>
          </a:p>
          <a:p>
            <a:pPr lvl="2"/>
            <a:r>
              <a:rPr lang="en-US" sz="3600" dirty="0" err="1"/>
              <a:t>Totale</a:t>
            </a:r>
            <a:r>
              <a:rPr lang="en-US" sz="3600" dirty="0"/>
              <a:t> </a:t>
            </a:r>
            <a:r>
              <a:rPr lang="en-US" sz="3600" dirty="0" err="1"/>
              <a:t>vrijstand</a:t>
            </a:r>
            <a:r>
              <a:rPr lang="en-US" sz="3600" dirty="0"/>
              <a:t> </a:t>
            </a:r>
            <a:r>
              <a:rPr lang="en-US" sz="3600" dirty="0" err="1"/>
              <a:t>huizen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7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Probleemstelling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sz="3600" dirty="0"/>
              <a:t>Wijk bevat 20, 40 of 60 huizen.</a:t>
            </a:r>
          </a:p>
          <a:p>
            <a:pPr lvl="2"/>
            <a:r>
              <a:rPr lang="en-US" sz="3600" dirty="0"/>
              <a:t>60% </a:t>
            </a:r>
            <a:r>
              <a:rPr lang="en-US" sz="3600" dirty="0" err="1"/>
              <a:t>Eengezinswoningen</a:t>
            </a:r>
            <a:endParaRPr lang="en-US" sz="3600" dirty="0"/>
          </a:p>
          <a:p>
            <a:pPr lvl="2"/>
            <a:r>
              <a:rPr lang="en-US" sz="3600" dirty="0"/>
              <a:t>25% Bungalows</a:t>
            </a:r>
          </a:p>
          <a:p>
            <a:pPr lvl="2"/>
            <a:r>
              <a:rPr lang="en-US" sz="3600" dirty="0"/>
              <a:t>15% </a:t>
            </a:r>
            <a:r>
              <a:rPr lang="en-US" sz="3600" dirty="0" err="1"/>
              <a:t>Maisons</a:t>
            </a:r>
            <a:r>
              <a:rPr lang="en-US" sz="3600" dirty="0"/>
              <a:t> (Villas</a:t>
            </a:r>
            <a:r>
              <a:rPr lang="en-US" sz="3600" dirty="0" smtClean="0"/>
              <a:t>)</a:t>
            </a:r>
          </a:p>
          <a:p>
            <a:pPr lvl="2"/>
            <a:endParaRPr lang="en-US" sz="3600" dirty="0"/>
          </a:p>
          <a:p>
            <a:pPr lvl="2"/>
            <a:r>
              <a:rPr lang="en-US" sz="3600" dirty="0" smtClean="0"/>
              <a:t>20% van de </a:t>
            </a:r>
            <a:r>
              <a:rPr lang="en-US" sz="3600" dirty="0" err="1" smtClean="0"/>
              <a:t>oppervlakte</a:t>
            </a:r>
            <a:r>
              <a:rPr lang="en-US" sz="3600" dirty="0" smtClean="0"/>
              <a:t> is water.</a:t>
            </a:r>
          </a:p>
          <a:p>
            <a:pPr marL="914400" lvl="2" indent="0">
              <a:buNone/>
            </a:pPr>
            <a:r>
              <a:rPr lang="en-US" sz="3600" dirty="0" smtClean="0"/>
              <a:t>  Max 4 </a:t>
            </a:r>
            <a:r>
              <a:rPr lang="en-US" sz="3600" dirty="0" err="1" smtClean="0"/>
              <a:t>lichamen</a:t>
            </a:r>
            <a:r>
              <a:rPr lang="en-US" sz="3600" dirty="0" smtClean="0"/>
              <a:t> water.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Probleemstelling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sz="3600" dirty="0" smtClean="0"/>
              <a:t>Elk </a:t>
            </a:r>
            <a:r>
              <a:rPr lang="nl-NL" sz="3600" dirty="0"/>
              <a:t>huis heeft een waarde:</a:t>
            </a:r>
          </a:p>
          <a:p>
            <a:pPr lvl="2"/>
            <a:r>
              <a:rPr lang="en-US" sz="3600" dirty="0" err="1"/>
              <a:t>Beginwaarde</a:t>
            </a:r>
            <a:endParaRPr lang="en-US" sz="3600" dirty="0"/>
          </a:p>
          <a:p>
            <a:pPr lvl="2"/>
            <a:r>
              <a:rPr lang="nl-NL" sz="3600" dirty="0"/>
              <a:t>Verhoging van beginwaarde per meter </a:t>
            </a:r>
            <a:r>
              <a:rPr lang="nl-NL" sz="3600" dirty="0" err="1"/>
              <a:t>vrijstand</a:t>
            </a:r>
            <a:r>
              <a:rPr lang="nl-NL" sz="3600" dirty="0"/>
              <a:t> rondom.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Probleemstelling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sz="3600" dirty="0" smtClean="0"/>
              <a:t>Plaats </a:t>
            </a:r>
            <a:r>
              <a:rPr lang="nl-NL" sz="3600" dirty="0"/>
              <a:t>alle huizen zo dat deze het meeste opleveren</a:t>
            </a:r>
            <a:r>
              <a:rPr lang="nl-NL" sz="3600" dirty="0" smtClean="0"/>
              <a:t>.</a:t>
            </a:r>
          </a:p>
          <a:p>
            <a:pPr lvl="1"/>
            <a:r>
              <a:rPr lang="nl-NL" sz="3600" dirty="0" smtClean="0"/>
              <a:t>Meer </a:t>
            </a:r>
            <a:r>
              <a:rPr lang="nl-NL" sz="3600" dirty="0" err="1" smtClean="0"/>
              <a:t>vrijstand</a:t>
            </a:r>
            <a:r>
              <a:rPr lang="nl-NL" sz="3600" dirty="0" smtClean="0"/>
              <a:t> = beter!</a:t>
            </a:r>
          </a:p>
          <a:p>
            <a:pPr lvl="1"/>
            <a:r>
              <a:rPr lang="nl-NL" sz="3600" dirty="0" smtClean="0"/>
              <a:t>Meer waarde in euro’s = beter!</a:t>
            </a:r>
            <a:endParaRPr lang="nl-NL" sz="36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 smtClean="0"/>
              <a:t>Algoritmes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600" dirty="0"/>
              <a:t>Random Sampling</a:t>
            </a:r>
          </a:p>
          <a:p>
            <a:pPr lvl="1"/>
            <a:r>
              <a:rPr lang="en-US" sz="3600" dirty="0" err="1"/>
              <a:t>Schuiven</a:t>
            </a:r>
            <a:endParaRPr lang="en-US" sz="3600" dirty="0"/>
          </a:p>
          <a:p>
            <a:pPr lvl="1"/>
            <a:r>
              <a:rPr lang="en-US" sz="3600" dirty="0" err="1"/>
              <a:t>Omwisselen</a:t>
            </a:r>
            <a:endParaRPr lang="en-US" sz="3600" dirty="0"/>
          </a:p>
          <a:p>
            <a:pPr lvl="1"/>
            <a:r>
              <a:rPr lang="en-US" sz="3600" dirty="0" smtClean="0"/>
              <a:t>Simulated </a:t>
            </a:r>
            <a:r>
              <a:rPr lang="en-US" sz="3600" dirty="0"/>
              <a:t>Annealing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Random Sampling</a:t>
            </a:r>
            <a:endParaRPr lang="en-US" sz="6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600" dirty="0"/>
              <a:t> </a:t>
            </a:r>
            <a:r>
              <a:rPr lang="en-US" sz="3600" dirty="0" err="1"/>
              <a:t>Bouw</a:t>
            </a:r>
            <a:r>
              <a:rPr lang="en-US" sz="3600" dirty="0"/>
              <a:t> </a:t>
            </a:r>
            <a:r>
              <a:rPr lang="en-US" sz="3600" dirty="0" err="1"/>
              <a:t>willekeurige</a:t>
            </a:r>
            <a:r>
              <a:rPr lang="en-US" sz="3600" dirty="0"/>
              <a:t> </a:t>
            </a:r>
            <a:r>
              <a:rPr lang="en-US" sz="3600" dirty="0" err="1"/>
              <a:t>kaart</a:t>
            </a:r>
            <a:endParaRPr lang="en-US" sz="3600" dirty="0"/>
          </a:p>
          <a:p>
            <a:pPr lvl="2"/>
            <a:r>
              <a:rPr lang="en-US" sz="3600" dirty="0" err="1"/>
              <a:t>Niet</a:t>
            </a:r>
            <a:r>
              <a:rPr lang="en-US" sz="3600" dirty="0"/>
              <a:t> </a:t>
            </a:r>
            <a:r>
              <a:rPr lang="en-US" sz="3600" dirty="0" err="1"/>
              <a:t>geldig</a:t>
            </a:r>
            <a:r>
              <a:rPr lang="en-US" sz="3600" dirty="0"/>
              <a:t> → </a:t>
            </a:r>
            <a:r>
              <a:rPr lang="en-US" sz="3600" dirty="0" err="1"/>
              <a:t>weggooien</a:t>
            </a:r>
            <a:endParaRPr lang="en-US" sz="3600" dirty="0"/>
          </a:p>
          <a:p>
            <a:pPr lvl="2"/>
            <a:r>
              <a:rPr lang="en-US" sz="3600" dirty="0"/>
              <a:t>Anders: </a:t>
            </a:r>
            <a:r>
              <a:rPr lang="en-US" sz="3600" dirty="0" err="1" smtClean="0"/>
              <a:t>evalueren</a:t>
            </a:r>
            <a:r>
              <a:rPr lang="en-US" sz="3600" dirty="0"/>
              <a:t>.</a:t>
            </a:r>
          </a:p>
          <a:p>
            <a:pPr lvl="2"/>
            <a:r>
              <a:rPr lang="nl-NL" sz="3600" dirty="0"/>
              <a:t>Kaart minder waard dan huidige beste kaart → </a:t>
            </a:r>
            <a:r>
              <a:rPr lang="nl-NL" sz="3600" dirty="0" smtClean="0"/>
              <a:t>weggooien.</a:t>
            </a:r>
            <a:endParaRPr lang="nl-NL" sz="3600" dirty="0"/>
          </a:p>
          <a:p>
            <a:pPr lvl="2"/>
            <a:r>
              <a:rPr lang="en-US" sz="3600" dirty="0" smtClean="0"/>
              <a:t>Anders: </a:t>
            </a:r>
            <a:r>
              <a:rPr lang="en-US" sz="3600" dirty="0" err="1" smtClean="0"/>
              <a:t>bewaren</a:t>
            </a:r>
            <a:r>
              <a:rPr lang="en-US" sz="3600" dirty="0" smtClean="0"/>
              <a:t>!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000" dirty="0" smtClean="0"/>
              <a:t>Random Sampling</a:t>
            </a:r>
            <a:endParaRPr lang="nl-NL" sz="60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42" y="1825625"/>
            <a:ext cx="4747915" cy="4351338"/>
          </a:xfrm>
        </p:spPr>
      </p:pic>
    </p:spTree>
    <p:extLst>
      <p:ext uri="{BB962C8B-B14F-4D97-AF65-F5344CB8AC3E}">
        <p14:creationId xmlns:p14="http://schemas.microsoft.com/office/powerpoint/2010/main" val="358378962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268</Words>
  <Application>Microsoft Office PowerPoint</Application>
  <PresentationFormat>Breedbeeld</PresentationFormat>
  <Paragraphs>71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Kantoorthema</vt:lpstr>
      <vt:lpstr>Amstelhaege</vt:lpstr>
      <vt:lpstr>Inhoud</vt:lpstr>
      <vt:lpstr>Probleemstelling</vt:lpstr>
      <vt:lpstr>Probleemstelling</vt:lpstr>
      <vt:lpstr>Probleemstelling</vt:lpstr>
      <vt:lpstr>Probleemstelling</vt:lpstr>
      <vt:lpstr>Algoritmes</vt:lpstr>
      <vt:lpstr>Random Sampling</vt:lpstr>
      <vt:lpstr>Random Sampling</vt:lpstr>
      <vt:lpstr>Hillclimber</vt:lpstr>
      <vt:lpstr>Schuiven</vt:lpstr>
      <vt:lpstr>Schuiven</vt:lpstr>
      <vt:lpstr>Omwisselen</vt:lpstr>
      <vt:lpstr>Nadelen Schuiven en Omwisselen</vt:lpstr>
      <vt:lpstr>Simulated Annealing</vt:lpstr>
      <vt:lpstr>Simulated Annealing</vt:lpstr>
      <vt:lpstr>Resultaten</vt:lpstr>
      <vt:lpstr>Conclusie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Amstelhaege</dc:title>
  <dc:creator>Joey Schouten</dc:creator>
  <cp:lastModifiedBy>Kayleigh Schoorl</cp:lastModifiedBy>
  <cp:revision>7</cp:revision>
  <dcterms:created xsi:type="dcterms:W3CDTF">2015-12-17T10:36:48Z</dcterms:created>
  <dcterms:modified xsi:type="dcterms:W3CDTF">2015-12-17T11:46:13Z</dcterms:modified>
</cp:coreProperties>
</file>