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1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Amstelhaege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Kayleigh </a:t>
            </a:r>
            <a:r>
              <a:rPr lang="en-US" dirty="0" err="1" smtClean="0"/>
              <a:t>Schoorl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Jordi </a:t>
            </a:r>
            <a:r>
              <a:rPr lang="en-US" dirty="0" err="1" smtClean="0"/>
              <a:t>Jonkergouw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Joey Schouten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Schuiven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Kies</a:t>
            </a:r>
            <a:r>
              <a:rPr lang="en-US" sz="3600" dirty="0"/>
              <a:t> </a:t>
            </a:r>
            <a:r>
              <a:rPr lang="en-US" sz="3600" dirty="0" err="1"/>
              <a:t>een</a:t>
            </a:r>
            <a:r>
              <a:rPr lang="en-US" sz="3600" dirty="0"/>
              <a:t> huis</a:t>
            </a:r>
          </a:p>
          <a:p>
            <a:pPr lvl="2"/>
            <a:r>
              <a:rPr lang="en-US" sz="3600" dirty="0" err="1"/>
              <a:t>Bereken</a:t>
            </a:r>
            <a:r>
              <a:rPr lang="en-US" sz="3600" dirty="0"/>
              <a:t> </a:t>
            </a:r>
            <a:r>
              <a:rPr lang="en-US" sz="3600" dirty="0" err="1"/>
              <a:t>vrijstand</a:t>
            </a:r>
            <a:endParaRPr lang="en-US" sz="3600" dirty="0"/>
          </a:p>
          <a:p>
            <a:pPr lvl="2"/>
            <a:r>
              <a:rPr lang="nl-NL" sz="3600" dirty="0"/>
              <a:t>Schuif huis binnen deze </a:t>
            </a:r>
            <a:r>
              <a:rPr lang="nl-NL" sz="3600" dirty="0" err="1"/>
              <a:t>vrijstand</a:t>
            </a:r>
            <a:endParaRPr lang="nl-NL" sz="3600" dirty="0"/>
          </a:p>
          <a:p>
            <a:pPr lvl="2"/>
            <a:r>
              <a:rPr lang="en-US" sz="3600" dirty="0" err="1" smtClean="0"/>
              <a:t>Evalueren</a:t>
            </a:r>
            <a:r>
              <a:rPr lang="en-US" sz="3600" dirty="0" smtClean="0"/>
              <a:t>: </a:t>
            </a:r>
            <a:r>
              <a:rPr lang="en-US" sz="3600" dirty="0" err="1"/>
              <a:t>beter</a:t>
            </a:r>
            <a:r>
              <a:rPr lang="en-US" sz="3600" dirty="0"/>
              <a:t> = </a:t>
            </a:r>
            <a:r>
              <a:rPr lang="en-US" sz="3600" dirty="0" err="1"/>
              <a:t>bewaren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Omwisselen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Kies</a:t>
            </a:r>
            <a:r>
              <a:rPr lang="en-US" sz="3600" dirty="0"/>
              <a:t> twee </a:t>
            </a:r>
            <a:r>
              <a:rPr lang="en-US" sz="3600" dirty="0" err="1"/>
              <a:t>huizen</a:t>
            </a:r>
            <a:endParaRPr lang="en-US" sz="3600" dirty="0"/>
          </a:p>
          <a:p>
            <a:pPr lvl="2"/>
            <a:r>
              <a:rPr lang="en-US" sz="3600" dirty="0" err="1"/>
              <a:t>Wissel</a:t>
            </a:r>
            <a:r>
              <a:rPr lang="en-US" sz="3600" dirty="0"/>
              <a:t> </a:t>
            </a:r>
            <a:r>
              <a:rPr lang="en-US" sz="3600" dirty="0" err="1"/>
              <a:t>deze</a:t>
            </a:r>
            <a:r>
              <a:rPr lang="en-US" sz="3600" dirty="0"/>
              <a:t> om</a:t>
            </a:r>
          </a:p>
          <a:p>
            <a:pPr lvl="2"/>
            <a:r>
              <a:rPr lang="en-US" sz="3600" dirty="0" err="1"/>
              <a:t>Beter</a:t>
            </a:r>
            <a:r>
              <a:rPr lang="en-US" sz="3600" dirty="0"/>
              <a:t> = </a:t>
            </a:r>
            <a:r>
              <a:rPr lang="en-US" sz="3600" dirty="0" err="1"/>
              <a:t>Bewaren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r>
              <a:rPr lang="en-US" dirty="0" smtClean="0"/>
              <a:t> </a:t>
            </a:r>
            <a:r>
              <a:rPr lang="en-US" dirty="0" err="1" smtClean="0"/>
              <a:t>Schuiven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Omwisselen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Beperkte</a:t>
            </a:r>
            <a:r>
              <a:rPr lang="en-US" sz="3600" dirty="0"/>
              <a:t> </a:t>
            </a:r>
            <a:r>
              <a:rPr lang="en-US" sz="3600" dirty="0" err="1"/>
              <a:t>waardeverbetering</a:t>
            </a:r>
            <a:endParaRPr lang="en-US" sz="3600" dirty="0"/>
          </a:p>
          <a:p>
            <a:pPr lvl="1"/>
            <a:r>
              <a:rPr lang="en-US" sz="3600" dirty="0"/>
              <a:t> </a:t>
            </a:r>
            <a:r>
              <a:rPr lang="en-US" sz="3600" dirty="0" err="1"/>
              <a:t>Omwisselen</a:t>
            </a:r>
            <a:r>
              <a:rPr lang="en-US" sz="3600" dirty="0"/>
              <a:t>: </a:t>
            </a:r>
            <a:r>
              <a:rPr lang="en-US" sz="3600" dirty="0" err="1"/>
              <a:t>vrije</a:t>
            </a:r>
            <a:r>
              <a:rPr lang="en-US" sz="3600" dirty="0"/>
              <a:t> </a:t>
            </a:r>
            <a:r>
              <a:rPr lang="en-US" sz="3600" dirty="0" err="1"/>
              <a:t>ruimte</a:t>
            </a:r>
            <a:r>
              <a:rPr lang="en-US" sz="3600" dirty="0"/>
              <a:t> </a:t>
            </a:r>
            <a:r>
              <a:rPr lang="en-US" sz="3600" dirty="0" err="1" smtClean="0"/>
              <a:t>onbenut</a:t>
            </a:r>
            <a:endParaRPr lang="en-US" sz="3600" dirty="0" smtClean="0"/>
          </a:p>
          <a:p>
            <a:pPr lvl="2"/>
            <a:r>
              <a:rPr lang="en-US" sz="3200" dirty="0" err="1" smtClean="0"/>
              <a:t>Verder</a:t>
            </a:r>
            <a:r>
              <a:rPr lang="en-US" sz="3200" dirty="0" smtClean="0"/>
              <a:t> </a:t>
            </a:r>
            <a:r>
              <a:rPr lang="en-US" sz="3200" dirty="0" err="1" smtClean="0"/>
              <a:t>niet</a:t>
            </a:r>
            <a:r>
              <a:rPr lang="en-US" sz="3200" dirty="0" smtClean="0"/>
              <a:t> </a:t>
            </a:r>
            <a:r>
              <a:rPr lang="en-US" sz="3200" dirty="0" err="1" smtClean="0"/>
              <a:t>afdoende</a:t>
            </a:r>
            <a:r>
              <a:rPr lang="en-US" sz="3200" dirty="0" smtClean="0"/>
              <a:t> </a:t>
            </a:r>
            <a:r>
              <a:rPr lang="en-US" sz="3200" dirty="0" err="1" smtClean="0"/>
              <a:t>bruikbare</a:t>
            </a:r>
            <a:r>
              <a:rPr lang="en-US" sz="3200" dirty="0" smtClean="0"/>
              <a:t> of </a:t>
            </a:r>
            <a:r>
              <a:rPr lang="en-US" sz="3200" dirty="0" err="1" smtClean="0"/>
              <a:t>veelbelovende</a:t>
            </a:r>
            <a:r>
              <a:rPr lang="en-US" sz="3200" dirty="0" smtClean="0"/>
              <a:t> </a:t>
            </a:r>
            <a:r>
              <a:rPr lang="en-US" sz="3200" dirty="0" err="1" smtClean="0"/>
              <a:t>resultaten</a:t>
            </a:r>
            <a:r>
              <a:rPr lang="en-US" sz="3200" dirty="0" smtClean="0"/>
              <a:t> </a:t>
            </a:r>
            <a:r>
              <a:rPr lang="en-US" sz="3200" dirty="0" err="1" smtClean="0"/>
              <a:t>voor</a:t>
            </a:r>
            <a:r>
              <a:rPr lang="en-US" sz="3200" dirty="0" smtClean="0"/>
              <a:t> </a:t>
            </a:r>
            <a:r>
              <a:rPr lang="en-US" sz="3200" dirty="0" err="1" smtClean="0"/>
              <a:t>verder</a:t>
            </a:r>
            <a:r>
              <a:rPr lang="en-US" sz="3200" dirty="0" smtClean="0"/>
              <a:t> </a:t>
            </a:r>
            <a:r>
              <a:rPr lang="en-US" sz="3200" dirty="0" err="1" smtClean="0"/>
              <a:t>ontwikkeling</a:t>
            </a:r>
            <a:endParaRPr lang="en-US" sz="3200" dirty="0"/>
          </a:p>
          <a:p>
            <a:pPr lvl="1"/>
            <a:r>
              <a:rPr lang="nl-NL" sz="3600" dirty="0"/>
              <a:t> Schuiven: huizen belanden op optima voor huidige opstelling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Hillclimber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nl-NL" sz="3600" dirty="0" smtClean="0"/>
              <a:t>Altijd </a:t>
            </a:r>
            <a:r>
              <a:rPr lang="nl-NL" sz="3600" dirty="0"/>
              <a:t>omhoog: alleen verbeteringen accepteren</a:t>
            </a:r>
          </a:p>
          <a:p>
            <a:pPr lvl="2"/>
            <a:r>
              <a:rPr lang="nl-NL" sz="3600" dirty="0"/>
              <a:t>Random telt niet: geen verbeteringen binnen dezelfde kaart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Simulated Annealing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err="1"/>
              <a:t>Accepteert</a:t>
            </a:r>
            <a:r>
              <a:rPr lang="en-US" sz="3600" dirty="0"/>
              <a:t> </a:t>
            </a:r>
            <a:r>
              <a:rPr lang="en-US" sz="3600" dirty="0" err="1"/>
              <a:t>ook</a:t>
            </a:r>
            <a:r>
              <a:rPr lang="en-US" sz="3600" dirty="0"/>
              <a:t> </a:t>
            </a:r>
            <a:r>
              <a:rPr lang="en-US" sz="3600" dirty="0" err="1"/>
              <a:t>slechtere</a:t>
            </a:r>
            <a:r>
              <a:rPr lang="en-US" sz="3600" dirty="0"/>
              <a:t> </a:t>
            </a:r>
            <a:r>
              <a:rPr lang="en-US" sz="3600" dirty="0" err="1"/>
              <a:t>zetten</a:t>
            </a:r>
            <a:endParaRPr lang="en-US" sz="3600" dirty="0"/>
          </a:p>
          <a:p>
            <a:pPr lvl="1"/>
            <a:r>
              <a:rPr lang="nl-NL" sz="3600" dirty="0"/>
              <a:t>Meer iteraties, kleinere kans op acceptatie slechtere zet</a:t>
            </a:r>
          </a:p>
          <a:p>
            <a:pPr lvl="1"/>
            <a:r>
              <a:rPr lang="nl-NL" sz="3600" dirty="0"/>
              <a:t>Waarde stabiliseert op hogere iteraties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Inhoud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Probleemstelling</a:t>
            </a:r>
            <a:endParaRPr lang="en-US" sz="3600" dirty="0" smtClean="0"/>
          </a:p>
          <a:p>
            <a:r>
              <a:rPr lang="en-US" sz="3600" dirty="0" err="1" smtClean="0"/>
              <a:t>Algoritmes</a:t>
            </a:r>
            <a:endParaRPr lang="en-US" sz="3600" dirty="0" smtClean="0"/>
          </a:p>
          <a:p>
            <a:r>
              <a:rPr lang="en-US" sz="3600" dirty="0" err="1" smtClean="0"/>
              <a:t>Resultaten</a:t>
            </a:r>
            <a:endParaRPr lang="en-US" sz="3600" dirty="0" smtClean="0"/>
          </a:p>
          <a:p>
            <a:r>
              <a:rPr lang="en-US" sz="3600" dirty="0" err="1" smtClean="0"/>
              <a:t>Conclusie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93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/>
              <a:t>Nieuwe wijk van 150m x 160m</a:t>
            </a:r>
          </a:p>
          <a:p>
            <a:pPr lvl="1"/>
            <a:r>
              <a:rPr lang="nl-NL" sz="3600" dirty="0"/>
              <a:t>20% van oppervlakte is water</a:t>
            </a:r>
          </a:p>
          <a:p>
            <a:pPr lvl="1"/>
            <a:r>
              <a:rPr lang="en-US" sz="3600" dirty="0" err="1"/>
              <a:t>Optimaal</a:t>
            </a:r>
            <a:r>
              <a:rPr lang="en-US" sz="3600" dirty="0"/>
              <a:t> </a:t>
            </a:r>
            <a:r>
              <a:rPr lang="en-US" sz="3600" dirty="0" err="1"/>
              <a:t>inrichten</a:t>
            </a:r>
            <a:endParaRPr lang="en-US" sz="3600" dirty="0"/>
          </a:p>
          <a:p>
            <a:pPr lvl="2"/>
            <a:r>
              <a:rPr lang="en-US" sz="3600" dirty="0" err="1"/>
              <a:t>Waarde</a:t>
            </a:r>
            <a:r>
              <a:rPr lang="en-US" sz="3600" dirty="0"/>
              <a:t> in euro's</a:t>
            </a:r>
          </a:p>
          <a:p>
            <a:pPr lvl="2"/>
            <a:r>
              <a:rPr lang="en-US" sz="3600" dirty="0" err="1"/>
              <a:t>Totale</a:t>
            </a:r>
            <a:r>
              <a:rPr lang="en-US" sz="3600" dirty="0"/>
              <a:t> </a:t>
            </a:r>
            <a:r>
              <a:rPr lang="en-US" sz="3600" dirty="0" err="1"/>
              <a:t>vrijstand</a:t>
            </a:r>
            <a:r>
              <a:rPr lang="en-US" sz="3600" dirty="0"/>
              <a:t> </a:t>
            </a:r>
            <a:r>
              <a:rPr lang="en-US" sz="3600" dirty="0" err="1"/>
              <a:t>huizen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/>
              <a:t>Wijk bevat 20, 40 of 60 huizen.</a:t>
            </a:r>
          </a:p>
          <a:p>
            <a:pPr lvl="2"/>
            <a:r>
              <a:rPr lang="en-US" sz="3600" dirty="0"/>
              <a:t>60% </a:t>
            </a:r>
            <a:r>
              <a:rPr lang="en-US" sz="3600" dirty="0" err="1"/>
              <a:t>Eengezinswoningen</a:t>
            </a:r>
            <a:endParaRPr lang="en-US" sz="3600" dirty="0"/>
          </a:p>
          <a:p>
            <a:pPr lvl="2"/>
            <a:r>
              <a:rPr lang="en-US" sz="3600" dirty="0"/>
              <a:t>25% Bungalows</a:t>
            </a:r>
          </a:p>
          <a:p>
            <a:pPr lvl="2"/>
            <a:r>
              <a:rPr lang="en-US" sz="3600" dirty="0"/>
              <a:t>15% </a:t>
            </a:r>
            <a:r>
              <a:rPr lang="en-US" sz="3600" dirty="0" err="1"/>
              <a:t>Maisons</a:t>
            </a:r>
            <a:r>
              <a:rPr lang="en-US" sz="3600" dirty="0"/>
              <a:t> (Villas)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 smtClean="0"/>
              <a:t>Elk </a:t>
            </a:r>
            <a:r>
              <a:rPr lang="nl-NL" sz="3600" dirty="0"/>
              <a:t>huis heeft een waarde:</a:t>
            </a:r>
          </a:p>
          <a:p>
            <a:pPr lvl="2"/>
            <a:r>
              <a:rPr lang="en-US" sz="3600" dirty="0" err="1"/>
              <a:t>Beginwaarde</a:t>
            </a:r>
            <a:endParaRPr lang="en-US" sz="3600" dirty="0"/>
          </a:p>
          <a:p>
            <a:pPr lvl="2"/>
            <a:r>
              <a:rPr lang="nl-NL" sz="3600" dirty="0"/>
              <a:t>Verhoging van beginwaarde per meter </a:t>
            </a:r>
            <a:r>
              <a:rPr lang="nl-NL" sz="3600" dirty="0" err="1"/>
              <a:t>vrijstand</a:t>
            </a:r>
            <a:r>
              <a:rPr lang="nl-NL" sz="3600" dirty="0"/>
              <a:t> rondom.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Probleemstelling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nl-NL" dirty="0"/>
              <a:t>Elk type huis vereist meer minimale </a:t>
            </a:r>
            <a:r>
              <a:rPr lang="nl-NL" dirty="0" err="1"/>
              <a:t>vrijstand</a:t>
            </a:r>
            <a:r>
              <a:rPr lang="nl-NL" dirty="0"/>
              <a:t> naar gelang de grootte van het type huis, maar is ook meer waard en heeft een betere </a:t>
            </a:r>
            <a:r>
              <a:rPr lang="nl-NL" dirty="0" err="1"/>
              <a:t>waardeverhoging</a:t>
            </a:r>
            <a:r>
              <a:rPr lang="nl-NL" dirty="0"/>
              <a:t> per meter </a:t>
            </a:r>
            <a:r>
              <a:rPr lang="nl-NL" dirty="0" err="1"/>
              <a:t>vrijstand</a:t>
            </a:r>
            <a:r>
              <a:rPr lang="nl-NL" dirty="0"/>
              <a:t>.</a:t>
            </a:r>
            <a:endParaRPr lang="nl-NL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 smtClean="0"/>
              <a:t>Plaats </a:t>
            </a:r>
            <a:r>
              <a:rPr lang="nl-NL" sz="3600" dirty="0"/>
              <a:t>alle huizen zo dat deze het meeste opleveren</a:t>
            </a:r>
            <a:r>
              <a:rPr lang="nl-NL" sz="3600" dirty="0" smtClean="0"/>
              <a:t>.</a:t>
            </a:r>
          </a:p>
          <a:p>
            <a:pPr lvl="1"/>
            <a:r>
              <a:rPr lang="nl-NL" sz="3600" dirty="0" smtClean="0"/>
              <a:t>Meer </a:t>
            </a:r>
            <a:r>
              <a:rPr lang="nl-NL" sz="3600" dirty="0" err="1" smtClean="0"/>
              <a:t>vrijstand</a:t>
            </a:r>
            <a:r>
              <a:rPr lang="nl-NL" sz="3600" dirty="0" smtClean="0"/>
              <a:t> = beter!</a:t>
            </a:r>
          </a:p>
          <a:p>
            <a:pPr lvl="1"/>
            <a:r>
              <a:rPr lang="nl-NL" sz="3600" dirty="0" smtClean="0"/>
              <a:t>Meer waarde in euro’s = beter!</a:t>
            </a:r>
            <a:endParaRPr lang="nl-NL" sz="3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Random Sampling</a:t>
            </a:r>
          </a:p>
          <a:p>
            <a:pPr lvl="1"/>
            <a:r>
              <a:rPr lang="en-US" sz="3600" dirty="0" err="1"/>
              <a:t>Schuiven</a:t>
            </a:r>
            <a:endParaRPr lang="en-US" sz="3600" dirty="0"/>
          </a:p>
          <a:p>
            <a:pPr lvl="1"/>
            <a:r>
              <a:rPr lang="en-US" sz="3600" dirty="0" err="1"/>
              <a:t>Omwisselen</a:t>
            </a:r>
            <a:endParaRPr lang="en-US" sz="3600" dirty="0"/>
          </a:p>
          <a:p>
            <a:pPr lvl="1"/>
            <a:r>
              <a:rPr lang="en-US" sz="3600" dirty="0" err="1"/>
              <a:t>Schuiven</a:t>
            </a:r>
            <a:r>
              <a:rPr lang="en-US" sz="3600" dirty="0"/>
              <a:t> + </a:t>
            </a:r>
            <a:r>
              <a:rPr lang="en-US" sz="3600" dirty="0" err="1"/>
              <a:t>Wisselen</a:t>
            </a:r>
            <a:endParaRPr lang="en-US" sz="3600" dirty="0"/>
          </a:p>
          <a:p>
            <a:pPr lvl="1"/>
            <a:r>
              <a:rPr lang="en-US" sz="3600" dirty="0"/>
              <a:t>Simulated 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Random Sampling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Niet</a:t>
            </a:r>
            <a:r>
              <a:rPr lang="en-US" sz="3600" dirty="0"/>
              <a:t> </a:t>
            </a:r>
            <a:r>
              <a:rPr lang="en-US" sz="3600" dirty="0" err="1"/>
              <a:t>geldig</a:t>
            </a:r>
            <a:r>
              <a:rPr lang="en-US" sz="3600" dirty="0"/>
              <a:t> → </a:t>
            </a:r>
            <a:r>
              <a:rPr lang="en-US" sz="3600" dirty="0" err="1"/>
              <a:t>weggooien</a:t>
            </a:r>
            <a:endParaRPr lang="en-US" sz="3600" dirty="0"/>
          </a:p>
          <a:p>
            <a:pPr lvl="2"/>
            <a:r>
              <a:rPr lang="en-US" sz="3600" dirty="0"/>
              <a:t>Anders: </a:t>
            </a:r>
            <a:r>
              <a:rPr lang="en-US" sz="3600" dirty="0" err="1" smtClean="0"/>
              <a:t>evalueren</a:t>
            </a:r>
            <a:r>
              <a:rPr lang="en-US" sz="3600" dirty="0"/>
              <a:t>.</a:t>
            </a:r>
          </a:p>
          <a:p>
            <a:pPr lvl="2"/>
            <a:r>
              <a:rPr lang="nl-NL" sz="3600" dirty="0"/>
              <a:t>Kaart minder waard dan huidige beste kaart → </a:t>
            </a:r>
            <a:r>
              <a:rPr lang="nl-NL" sz="3600" dirty="0" smtClean="0"/>
              <a:t>weggooien.</a:t>
            </a:r>
            <a:endParaRPr lang="nl-NL" sz="3600" dirty="0"/>
          </a:p>
          <a:p>
            <a:pPr lvl="2"/>
            <a:r>
              <a:rPr lang="en-US" sz="3600" dirty="0" smtClean="0"/>
              <a:t>Anders: </a:t>
            </a:r>
            <a:r>
              <a:rPr lang="en-US" sz="3600" dirty="0" err="1" smtClean="0"/>
              <a:t>bewaren</a:t>
            </a:r>
            <a:r>
              <a:rPr lang="en-US" sz="3600" dirty="0" smtClean="0"/>
              <a:t>!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266</Words>
  <Application>Microsoft Office PowerPoint</Application>
  <PresentationFormat>Breedbeeld</PresentationFormat>
  <Paragraphs>65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Amstelhaege</vt:lpstr>
      <vt:lpstr>Inhoud</vt:lpstr>
      <vt:lpstr>Probleemstelling</vt:lpstr>
      <vt:lpstr>Probleemstelling</vt:lpstr>
      <vt:lpstr>Probleemstelling</vt:lpstr>
      <vt:lpstr>Probleemstelling</vt:lpstr>
      <vt:lpstr>Probleemstelling</vt:lpstr>
      <vt:lpstr>Algoritmes</vt:lpstr>
      <vt:lpstr>Random Sampling</vt:lpstr>
      <vt:lpstr>Schuiven</vt:lpstr>
      <vt:lpstr>Omwisselen</vt:lpstr>
      <vt:lpstr>Nadelen Schuiven en Omwisselen</vt:lpstr>
      <vt:lpstr>Hillclimber</vt:lpstr>
      <vt:lpstr>Simulated Annealing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Joey Schouten</dc:creator>
  <cp:lastModifiedBy>Joey Schouten</cp:lastModifiedBy>
  <cp:revision>3</cp:revision>
  <dcterms:created xsi:type="dcterms:W3CDTF">2015-12-17T10:36:48Z</dcterms:created>
  <dcterms:modified xsi:type="dcterms:W3CDTF">2015-12-17T10:50:39Z</dcterms:modified>
</cp:coreProperties>
</file>