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78A26-4F97-4841-8175-F6EA7F02C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8C499C-4D6B-4636-95CC-ED1993B97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52116-4FB4-47E8-BD26-61315FDD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B41FF0-A106-405F-974D-12F35A1D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308E9A-5482-4245-A211-D20C515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D6FB5-7C26-4606-A68B-AE0FE55C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A4EABC-8A8D-422B-91BA-08C1D86FB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4ABF4-7F77-446C-A977-872449B5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80DC1-7301-4AFD-A85E-99B52D0C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3FDE93-9060-4368-87A2-B4145409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2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EE899E-CCF5-4068-8127-5EA59A09C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E1D121-604B-4966-8B36-B919BB368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6C808-2F1F-4DA6-8111-5BB9F1B0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97ADD-880F-4593-A4E7-444D461A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79B8E8-D52E-46B3-B115-A55132B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7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AB8FC-D82E-4864-8CD4-60C80337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F05FD-B13E-4343-8199-A3CD62B7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DA870-D20A-4C46-93D4-45BBD351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6F3AF-E903-40AE-9228-667D5161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F1C03F-AC52-4137-9FAC-FB53A83F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88AE-1D71-4FC2-8877-8CA578B5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09A3D-EDC6-468C-9B00-27DA947B4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636B2E-BFA0-4670-A328-30BEDF68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C4754-0EE9-41E9-834D-9EECEF8B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DCA79-9101-4C97-9C8D-A125119B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5D8-1B36-409D-90C6-50530653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9D5CC-0B82-4078-BD5A-F1475E27B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547E50-5A4A-48C7-B474-05CE29C2B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55C6E6-093A-4804-AB41-CA5AC1DA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593D7C-DC89-4598-8476-D5A39253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30AFF1-0D0B-4C1D-9B71-4B0E8E09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47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EABD1-6DF8-462D-85D6-2E17247A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C9F937-6B8B-4927-8D1A-2AFDA454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699C2-ED11-43BD-A824-EBE742AF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659C76-F217-44E7-811F-40872CBE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91D4EA-C5DA-4A25-9DE3-2D84E3F0F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C5503E-726A-40C9-BBD7-C56E1608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66D1AA-1AF7-4263-B9A3-84ECBE2B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68F1FB-D076-43CB-8909-C890BDFA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7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F68DB-C7F9-447B-ABED-28C42BA5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EC4C9B-549B-4D9E-AF4A-22726897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5D6E8D-D094-4FC7-A635-10CCEEF1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BEC656-3469-4C6A-A555-0FD5AAAE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17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538633-DEA8-43E2-83FB-BC70058B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357C2B-9CBC-4CFD-AE01-F870BF74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101E59-5A3D-4D3F-AB2E-75D87EA0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52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9F27C-F805-4817-8AF3-4BC227C0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FDF06C-3E2C-442B-8C7C-501A8A9D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7AED27-B165-4BC7-8439-DD9D6F969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EE9A6B-B778-4633-B9AC-E1C78AB4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834658-1A51-4B61-99E6-81E80DB9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B83741-630F-4D45-9E4F-CC8E92A3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784A0-4C53-4A04-8678-7E88C8A9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52C18B-74AC-412C-AA5D-283EDEB71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8D10A9-03D8-437D-AB7C-45A03E56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C0E926-7FA3-49DC-B0AD-2FDB365E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67ADE-D915-4828-B8EF-A75FA45F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8779C5-9FDE-438C-A3DC-90A17FA7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15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9E7CD6-3BF4-4DA7-932E-7447064F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531652-385C-4625-89C8-CC1FCD34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76236E-CE9B-4B71-B9F8-C8015842E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F616-1F71-4B58-BBD6-B421C5CB21FC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82858-D0D5-47ED-99CF-11570F046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B1E992-7ACA-4653-9ED0-3C18E7D28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023F-9A96-4EA2-B347-443170BFA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1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D7375-28D1-46A5-8E31-362D5C799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Ububtu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53BD33-C381-4D2B-8D45-8E7B7F38B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410570358 </a:t>
            </a:r>
            <a:r>
              <a:rPr lang="zh-TW" altLang="en-US" dirty="0"/>
              <a:t>醫資三 熊晨佑</a:t>
            </a:r>
          </a:p>
        </p:txBody>
      </p:sp>
    </p:spTree>
    <p:extLst>
      <p:ext uri="{BB962C8B-B14F-4D97-AF65-F5344CB8AC3E}">
        <p14:creationId xmlns:p14="http://schemas.microsoft.com/office/powerpoint/2010/main" val="371131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54352-EE5B-49DE-89CA-8B4A8772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ububtu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520355B-98EE-4BDE-BC3F-9780791BA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814" y="1577852"/>
            <a:ext cx="56149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5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B5141-6AA5-4D65-A666-B8A66DD9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virtual box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AA30810-B710-46A8-85FC-A9EDBA8B7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094" y="1825625"/>
            <a:ext cx="88858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4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8FB0F-0BD1-43FB-83BF-75C01E96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virtual box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5F032EB-D930-47D2-B5CD-061C648E6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872" y="1781045"/>
            <a:ext cx="655411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BA643-C977-417A-8FEC-985B6B15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02AF4BEA-A2D1-4D14-A73C-5B868E3043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1" y="2012505"/>
            <a:ext cx="5474109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未提供說明。">
            <a:extLst>
              <a:ext uri="{FF2B5EF4-FFF2-40B4-BE49-F238E27FC236}">
                <a16:creationId xmlns:a16="http://schemas.microsoft.com/office/drawing/2014/main" id="{0223C2FA-D5C4-453C-AD5D-AE60018B5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24" y="2012505"/>
            <a:ext cx="53871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1D8D7-0A43-467D-96D9-13EDF4A0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box </a:t>
            </a:r>
            <a:r>
              <a:rPr lang="zh-TW" altLang="en-US" dirty="0"/>
              <a:t>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21EECBF-2861-4AC3-865C-E6CC0DF68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86" y="1690688"/>
            <a:ext cx="60664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9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F2420-02D1-4B33-88F5-80903DC6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73A53D-A312-4A12-930E-1524FCC3F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558" y="1772531"/>
            <a:ext cx="5698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7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92BB2-12B7-4119-B7DA-CE7C4614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9727E3D-A40D-4FDF-972F-7ACED69F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811" y="1648644"/>
            <a:ext cx="6886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0A74B-9F24-4B60-9E1E-F14D4E21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42218-BD82-4433-B99A-394F5428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314D69-97B1-4DC9-8DFA-652E002D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96" y="776288"/>
            <a:ext cx="8131170" cy="54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9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寬螢幕</PresentationFormat>
  <Paragraphs>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安裝Ububtu</vt:lpstr>
      <vt:lpstr>安裝ububtu</vt:lpstr>
      <vt:lpstr>下載virtual box</vt:lpstr>
      <vt:lpstr>使用virtual box</vt:lpstr>
      <vt:lpstr>PowerPoint 簡報</vt:lpstr>
      <vt:lpstr>Virtual box 設定</vt:lpstr>
      <vt:lpstr>啟動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安裝Ububtu</dc:title>
  <dc:creator>廖文豊</dc:creator>
  <cp:lastModifiedBy>廖文豊</cp:lastModifiedBy>
  <cp:revision>2</cp:revision>
  <dcterms:created xsi:type="dcterms:W3CDTF">2023-09-19T06:25:00Z</dcterms:created>
  <dcterms:modified xsi:type="dcterms:W3CDTF">2023-09-19T06:27:43Z</dcterms:modified>
</cp:coreProperties>
</file>