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3AAE-8165-6BBF-B40E-077CC1B8F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79A8C-D4C7-32EF-59D8-11FCE374A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F6F5-8C02-33C4-428E-5525FA52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A7C-211C-3747-9E72-47284EE49E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FE1D-AF38-66DD-EB6B-40FEAACF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7464-5E75-6470-3C31-A2BD065A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7B8D-B99A-5448-9193-00D04F09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816A-5C73-D3A6-225B-058E58A9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A678A-5C1C-8FC6-D572-A429FE38B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04C1E-E8F3-5E42-2B3D-ED4935D2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A7C-211C-3747-9E72-47284EE49E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37B42-D016-1986-09ED-10C366BD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908F-4D82-6E2D-04CC-2128C3F1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7B8D-B99A-5448-9193-00D04F09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39FBC-50B1-DDA0-4D18-ECCCD0CE7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D93A5-0106-5FEF-E981-36BE5EC17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67B1-5A34-16F7-9FB4-B3F655C9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A7C-211C-3747-9E72-47284EE49E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04B5-2367-407D-1974-7C11916D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86373-E3BF-64FF-1BCD-76711F8D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7B8D-B99A-5448-9193-00D04F09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6F80-0200-F12E-4124-5BA5FE6D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0A52-3FFC-773F-9DB8-B32B4032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83C4-A021-6AD0-119C-050AF3C3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A7C-211C-3747-9E72-47284EE49E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F0BB-CDDA-2C82-3C68-831F5CB2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FD883-39FF-D45B-D77E-E07E1660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7B8D-B99A-5448-9193-00D04F09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8580-3712-676E-4225-D5A154E3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D6ED7-E713-ED1B-77AD-541E5001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D297-41DF-F95D-F736-555C26D7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A7C-211C-3747-9E72-47284EE49E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58D31-3A27-98C1-3C7C-CCC69D60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940E6-1713-9CDD-C502-17BDA45F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7B8D-B99A-5448-9193-00D04F09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4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D155-2AA8-B318-DB79-9401627D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00DA-8C9B-050A-EE42-6CF046610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C3981-1016-8475-C51D-5F4CD98B6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3D405-E81F-6575-03CE-EDE93812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A7C-211C-3747-9E72-47284EE49E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8711F-20BB-2B92-D334-D2CAADBE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AF3AC-B2E0-1044-C53E-A301D7E9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7B8D-B99A-5448-9193-00D04F09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EFC8-5FF6-D2AE-54E4-6A770341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5B64B-15C2-52B1-A21B-60D328A79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6029-35CE-5A55-EA45-8459CB108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35764-A519-97D7-3747-ED89BB72A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0E267-2BDC-7CE9-3674-47327833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52DEE-28A2-679F-9449-D2009F7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A7C-211C-3747-9E72-47284EE49E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CB51A-379F-528F-6AA8-2ECEFEAB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63D9B-75AF-69F4-D552-F97F5822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7B8D-B99A-5448-9193-00D04F09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8DB3-EE79-082A-3166-71983020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F9340-FF73-6B7D-67EE-6F2F5441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A7C-211C-3747-9E72-47284EE49E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E7053-F946-BB0D-443A-C43CB8CD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74795-9A8B-A568-3FBB-B8FEA7EB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7B8D-B99A-5448-9193-00D04F09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443E4-CA04-ABDB-A4EE-1FE90DB2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A7C-211C-3747-9E72-47284EE49E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B527D-9BFC-FB4D-BE3F-16208295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2ADF2-ADD2-E355-0EA7-0B2D9315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7B8D-B99A-5448-9193-00D04F09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1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DD61-D1C2-A7B8-CCF5-0B12ACF5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998A-6F20-7372-2B9F-3EEB8B0E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CEE0A-6D9C-3441-EBE0-D590AC434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C4D07-8122-2640-8673-EAC0A418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A7C-211C-3747-9E72-47284EE49E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1B570-278B-75A5-76E9-AF13F6E0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C1FC8-A644-7AA6-113A-AB7165F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7B8D-B99A-5448-9193-00D04F09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3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AF64-58D8-7A82-3249-2ED7BD36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64F88-3897-8AE8-BEC9-9583814AC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60EE-FC2A-138E-64A1-6A9C72BF6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96C0-8A50-48FA-F13C-26B437BC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A7C-211C-3747-9E72-47284EE49E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FBA1C-A41C-0FCC-4FD1-5E1863AB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A42C9-40DE-B3C7-2877-B66FA4E0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7B8D-B99A-5448-9193-00D04F09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6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38848-66D8-9237-0B84-E8E985E9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11480-421B-401D-ADD0-C3D96FFE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9131-DDA3-971E-6AB6-C272572FE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9A7C-211C-3747-9E72-47284EE49E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4A892-F138-443E-2715-C2903C472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5EE2-E78D-626A-BD00-95ECAA98A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97B8D-B99A-5448-9193-00D04F09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EBCB5C-1924-4284-3635-E6F5F06B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7" y="0"/>
            <a:ext cx="5092089" cy="567429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0BB511-13FE-A4C8-CE71-582F4D50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58" y="1946827"/>
            <a:ext cx="2910700" cy="220666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B22C1F-292A-570C-D859-1619AF004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913" y="3123677"/>
            <a:ext cx="3183907" cy="336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2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37E93C9-E445-16C1-C14B-B3E2DBD4C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66513" cy="6858000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A9E5A24-F039-44D7-766D-F9A18C9D3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57" y="771071"/>
            <a:ext cx="2233157" cy="28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8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Stanley</dc:creator>
  <cp:lastModifiedBy>Joey Stanley</cp:lastModifiedBy>
  <cp:revision>1</cp:revision>
  <dcterms:created xsi:type="dcterms:W3CDTF">2022-10-25T15:28:45Z</dcterms:created>
  <dcterms:modified xsi:type="dcterms:W3CDTF">2022-10-25T16:31:52Z</dcterms:modified>
</cp:coreProperties>
</file>