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Data of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Amount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Spent at the Store instead of number of products.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Disposable Income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Marketing Analytics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Data Analytics and Machine Learning with Joseph Tefera</a:t>
            </a:r>
          </a:p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932988" y="4247571"/>
            <a:ext cx="210661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925" y="190499"/>
            <a:ext cx="5472000" cy="562927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Amazon needs help with Marketing </a:t>
            </a:r>
          </a:p>
          <a:p>
            <a:r>
              <a:rPr lang="en-US" dirty="0"/>
              <a:t>Amazon has expanded their outreach online as well </a:t>
            </a:r>
          </a:p>
          <a:p>
            <a:pPr marL="0" indent="0">
              <a:buNone/>
            </a:pPr>
            <a:r>
              <a:rPr lang="en-US" dirty="0"/>
              <a:t>As with their physical stores across 50 states across different demographics.</a:t>
            </a:r>
          </a:p>
          <a:p>
            <a:r>
              <a:rPr lang="en-US" dirty="0"/>
              <a:t>Amazon approached me with their problem : They want to optimize their marketing to sell as much Products as they possibly can.</a:t>
            </a:r>
          </a:p>
          <a:p>
            <a:r>
              <a:rPr lang="en-US" dirty="0"/>
              <a:t>With the recent downturn in the economy, the Amazon Marketing department has a limited budget, and because of the success others companies achieved after working with  Visionary Technologies, the board member decided to outsource.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503713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3618537"/>
            <a:ext cx="4648200" cy="98500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393550"/>
            <a:ext cx="4648200" cy="1977800"/>
          </a:xfrm>
        </p:spPr>
        <p:txBody>
          <a:bodyPr/>
          <a:lstStyle/>
          <a:p>
            <a:r>
              <a:rPr lang="en-US" dirty="0"/>
              <a:t>CEO of Visionary Technologies </a:t>
            </a:r>
          </a:p>
          <a:p>
            <a:r>
              <a:rPr lang="en-US" dirty="0"/>
              <a:t>Visionary Technologies is a consulting firm for businesses and  the general public.</a:t>
            </a:r>
          </a:p>
          <a:p>
            <a:r>
              <a:rPr lang="en-US" dirty="0"/>
              <a:t>Our Services range from : Marketing Analytics, Employee Performance and Wealth Management.</a:t>
            </a:r>
          </a:p>
          <a:p>
            <a:r>
              <a:rPr lang="en-US" dirty="0"/>
              <a:t>j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5" y="5464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00" y="169473"/>
            <a:ext cx="6641900" cy="1124345"/>
          </a:xfrm>
        </p:spPr>
        <p:txBody>
          <a:bodyPr/>
          <a:lstStyle/>
          <a:p>
            <a:r>
              <a:rPr lang="en-US" dirty="0"/>
              <a:t>Data Analysis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334100" y="1287488"/>
            <a:ext cx="6641626" cy="590155"/>
          </a:xfrm>
        </p:spPr>
        <p:txBody>
          <a:bodyPr/>
          <a:lstStyle/>
          <a:p>
            <a:r>
              <a:rPr lang="en-US" dirty="0"/>
              <a:t>What data? Where data? How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2675" y="1877643"/>
            <a:ext cx="5816226" cy="43802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Find out which Customers are likely to purchase Amazon’s product and offer them sweet deals</a:t>
            </a:r>
          </a:p>
          <a:p>
            <a:r>
              <a:rPr lang="en-US" dirty="0"/>
              <a:t>We need about customers characteristics that can help us predict how much products they are going to purchase</a:t>
            </a:r>
          </a:p>
          <a:p>
            <a:r>
              <a:rPr lang="en-US" dirty="0"/>
              <a:t>In order to purchase a product at Amazon you need to register a profile. This is where we can find the data</a:t>
            </a:r>
          </a:p>
          <a:p>
            <a:r>
              <a:rPr lang="en-US" dirty="0"/>
              <a:t>We will perform statistical analysis on the data to figure out predictors of number of products purchased. Then we will use ML models (Linear Reg. &amp; Tree decision) to test the data. If the model is precise,  we then model it to predict consumers who should/likely to buy more products so Amazon can target them with their advertising  in order to generate sales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Result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will be walkthrough the methodology,  and findings of this project by looking at the code.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588318"/>
          </a:xfrm>
        </p:spPr>
        <p:txBody>
          <a:bodyPr/>
          <a:lstStyle/>
          <a:p>
            <a:r>
              <a:rPr lang="en-US" dirty="0"/>
              <a:t>This project provided two main benefits : Reducing the company’s opportunity cost on potential loyal customers and providing efficiency in the marketing department by reducing wasted resources.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Opportunity cost on potential customers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7"/>
            <a:ext cx="5472000" cy="3420583"/>
          </a:xfrm>
        </p:spPr>
        <p:txBody>
          <a:bodyPr/>
          <a:lstStyle/>
          <a:p>
            <a:pPr lvl="1"/>
            <a:r>
              <a:rPr lang="en-US" dirty="0"/>
              <a:t>Since the model we created models the number of products a random given customer should purchase given certain attributes according to the population data,</a:t>
            </a:r>
          </a:p>
          <a:p>
            <a:pPr marL="266700" lvl="1" indent="0">
              <a:buNone/>
            </a:pPr>
            <a:r>
              <a:rPr lang="en-US" dirty="0"/>
              <a:t>      we can find specific customers that do not follow this  </a:t>
            </a:r>
          </a:p>
          <a:p>
            <a:pPr marL="266700" lvl="1" indent="0">
              <a:buNone/>
            </a:pPr>
            <a:r>
              <a:rPr lang="en-US" dirty="0"/>
              <a:t>      trend </a:t>
            </a:r>
          </a:p>
          <a:p>
            <a:pPr lvl="1"/>
            <a:r>
              <a:rPr lang="en-US" dirty="0"/>
              <a:t>If there is no strong indicator describing why customers </a:t>
            </a:r>
          </a:p>
          <a:p>
            <a:pPr marL="266700" lvl="1" indent="0">
              <a:buNone/>
            </a:pPr>
            <a:r>
              <a:rPr lang="en-US" dirty="0"/>
              <a:t>      are not following this trend then they qualify as strong </a:t>
            </a:r>
          </a:p>
          <a:p>
            <a:pPr marL="266700" lvl="1" indent="0">
              <a:buNone/>
            </a:pPr>
            <a:r>
              <a:rPr lang="en-US" dirty="0"/>
              <a:t>     potential customers.</a:t>
            </a:r>
          </a:p>
          <a:p>
            <a:pPr marL="266700" lvl="1" indent="0">
              <a:buNone/>
            </a:pPr>
            <a:endParaRPr lang="en-US" dirty="0"/>
          </a:p>
          <a:p>
            <a:pPr lvl="1"/>
            <a:r>
              <a:rPr lang="en-US" dirty="0"/>
              <a:t>Since we now know who these strong potential customers are we can notify them of the amazing deals they are missing out on and turn them into long term customers</a:t>
            </a:r>
          </a:p>
          <a:p>
            <a:pPr marL="266700" lvl="1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Efficiency of Marketing 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3243791"/>
          </a:xfrm>
        </p:spPr>
        <p:txBody>
          <a:bodyPr/>
          <a:lstStyle/>
          <a:p>
            <a:pPr lvl="1"/>
            <a:r>
              <a:rPr lang="en-US" dirty="0"/>
              <a:t>Marketing divisions of big companies typically market their products to a broad range of consumers and therefore often broaden  their approach.</a:t>
            </a:r>
          </a:p>
          <a:p>
            <a:pPr lvl="1"/>
            <a:r>
              <a:rPr lang="en-US" dirty="0"/>
              <a:t>This may not be time consuming but it is also not efficient as well as it is not effective/does not lead to optimized sales</a:t>
            </a:r>
          </a:p>
          <a:p>
            <a:pPr lvl="1"/>
            <a:r>
              <a:rPr lang="en-US" dirty="0"/>
              <a:t>With this model however,  Amazon’s marketing division can tailor their marketing approach and effectively reach a sale more than their broad approach. </a:t>
            </a:r>
          </a:p>
          <a:p>
            <a:pPr lvl="1"/>
            <a:r>
              <a:rPr lang="en-US" dirty="0"/>
              <a:t> This leads to an efficient use of their time and resources.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Recommendations and proposed future work.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In order to optimize this model we need to focus on three areas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885434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26810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0554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Joseph Tefera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+1 999666999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joeyyy@visionarytech.com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2450</TotalTime>
  <Words>579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Office Theme</vt:lpstr>
      <vt:lpstr>Marketing Analytics </vt:lpstr>
      <vt:lpstr>About Me</vt:lpstr>
      <vt:lpstr>Data Analysis Plan</vt:lpstr>
      <vt:lpstr>Project Result</vt:lpstr>
      <vt:lpstr>Benefits of the project</vt:lpstr>
      <vt:lpstr>Moving Forward</vt:lpstr>
      <vt:lpstr>Proposed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</dc:title>
  <dc:creator>Joseph Tefera</dc:creator>
  <cp:lastModifiedBy>Joseph Tefera</cp:lastModifiedBy>
  <cp:revision>5</cp:revision>
  <dcterms:created xsi:type="dcterms:W3CDTF">2022-11-30T08:47:37Z</dcterms:created>
  <dcterms:modified xsi:type="dcterms:W3CDTF">2022-12-02T01:40:12Z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