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F6D6-C43D-472B-B515-AE80AA6D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14144-0920-4368-98DA-8B093849C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26C3-47AD-42C1-A826-E23D5742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561F-71FF-44D3-9A92-112E671C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4EF0-7B05-422B-AB7F-58F8D676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312C-FC60-4AE9-ACA1-73C688BA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C54C4-4922-44FF-AF0C-8A382CCD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DA82-7217-47BF-A1ED-E2ED75B9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C617-7768-4BFF-9DCF-A9CDFB73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ADE0-D745-4ADC-8B6D-58EB4F0C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B40BF-8F3B-449E-BA18-C4663AD0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718B5-A4FB-4980-9689-9B80309F0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356E-36F5-40D2-9592-4991B12B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F91D-397E-4E84-9C84-AB1C1156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726B-889F-4E79-87EF-4079A56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5633-EC11-448F-A52E-360F0A5C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6BB6-567F-4185-9F87-1BCA30FE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5D90-18A2-467A-A240-D851D5B8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4DBC-ACD8-4FDE-8C8C-A4ED9FB4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115E-C687-43A9-98F9-7972749F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FE35-B0DC-4EED-977E-9E44583A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A538F-7617-4754-90BA-8902D17F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6F45-DD0E-4F93-84DD-41DFD4AA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EF2F-6DCC-43AD-AF3D-964CD47B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0576-A6BF-4D0F-9C89-18E8952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4206-88D2-4688-8172-0AE7BA54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8B0F-12CC-4E78-BFA6-7EAA1C90D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D648D-11E3-4BA8-A182-B6413B885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5E08-DB1E-4FCA-8E14-906802C7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226D-B50A-4A05-A3A3-1F39C7B5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40AB-89F4-4EA4-9605-B79D6D84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5225-2604-4E41-BEC0-1E612481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BFDF2-D51E-4C16-A5B8-C983469D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E18A1-48EC-4C42-B4BE-9EB6D670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5972-DC6A-45F0-9E17-A4ABDBA09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589E9-985A-4DD7-9D80-FF9403A62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C612B-7B77-47D6-9954-57C5F0D4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CFB9A-6B41-4C54-875E-940CB246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8C325-383F-4848-A30A-9FF8BF9A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A87F-8650-4B34-AAA2-5A131599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E1E8-5308-4882-9D1A-68B254B9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8D222-2F91-49E8-BC04-26065A97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C9051-81E7-424B-AEF5-37FF711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1CD8-AC98-4442-BD25-B31FD16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CA9D-BE65-41E7-95E9-49A0D047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294E6-D421-43CF-8975-DA6FF180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D8C4-C60E-4877-982A-1561BA41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B6E4-4BD8-455C-A31A-0C36D193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41D3B-1DDB-4724-A590-E7149B8D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DA236-4B16-4582-81BA-F0C7401C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1FC47-60F9-416F-86E6-6A89346C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81A8-3821-42A2-8ACC-79277376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427B-B943-4921-AE35-2A1A1055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1D354-79CC-45FB-BC94-F6734B963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E388-B6C3-4C70-A737-7214A1A4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A6AE-4F00-4318-9F47-BFC614A5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B11E3-A8E9-401A-BCA1-21528EFD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C91D-E2F7-4BBC-9B4C-FAD32D40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C900F-2CC7-4FFC-ABDD-B62078BA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5AC1-6B82-433A-914D-F1FE13AE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8C58-1A05-4A54-917C-AF2E0BFF5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949C-0F54-4BEC-A070-E7839F0D726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F405-CA69-4A93-9E04-4EC9863C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8F9D-69C5-492E-92A9-55E294E5F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8695-8512-4954-AD0D-67BA18DCE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4A41-F274-4DA5-8FCF-074C890B7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Skittle</a:t>
            </a:r>
            <a:r>
              <a:rPr lang="sv-SE" dirty="0"/>
              <a:t> 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27BB4-967C-43E4-85B7-2952FE582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Mikrodatorprojekt - TSIU51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5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464E-14D6-40B8-A07D-C058CA7D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Krav &amp; 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D063-9406-4AB6-8090-CE6A92EA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Sortera </a:t>
            </a:r>
            <a:r>
              <a:rPr lang="sv-SE" dirty="0" err="1"/>
              <a:t>Skittles</a:t>
            </a:r>
            <a:r>
              <a:rPr lang="sv-SE" dirty="0"/>
              <a:t> beroende på färg</a:t>
            </a:r>
          </a:p>
          <a:p>
            <a:r>
              <a:rPr lang="sv-SE" dirty="0"/>
              <a:t>Visa data på LCD</a:t>
            </a:r>
          </a:p>
          <a:p>
            <a:r>
              <a:rPr lang="sv-SE" dirty="0"/>
              <a:t>Kommunicera över I2C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5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B42-318A-4EAB-BB98-21F5EC24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Funktionsdiagram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BC74F-256E-4F1C-807F-16DA91FE3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37" y="1690688"/>
            <a:ext cx="6680525" cy="4654871"/>
          </a:xfrm>
        </p:spPr>
      </p:pic>
    </p:spTree>
    <p:extLst>
      <p:ext uri="{BB962C8B-B14F-4D97-AF65-F5344CB8AC3E}">
        <p14:creationId xmlns:p14="http://schemas.microsoft.com/office/powerpoint/2010/main" val="114234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2DFE-D951-4817-948F-8DC3348E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Elektronik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CF8F32-7849-47A8-867E-3A602E6A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918951"/>
            <a:ext cx="8403771" cy="5939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91ADF-5DF4-4010-95A9-973C2D0E3891}"/>
              </a:ext>
            </a:extLst>
          </p:cNvPr>
          <p:cNvSpPr txBox="1"/>
          <p:nvPr/>
        </p:nvSpPr>
        <p:spPr>
          <a:xfrm>
            <a:off x="838200" y="1690688"/>
            <a:ext cx="2757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JM16A (LCD)</a:t>
            </a:r>
          </a:p>
          <a:p>
            <a:r>
              <a:rPr lang="sv-SE" dirty="0"/>
              <a:t>TCS34725 (RGB sensor)</a:t>
            </a:r>
          </a:p>
          <a:p>
            <a:r>
              <a:rPr lang="en-US" dirty="0"/>
              <a:t>LM2904DRG3</a:t>
            </a:r>
            <a:endParaRPr lang="sv-SE" dirty="0"/>
          </a:p>
          <a:p>
            <a:r>
              <a:rPr lang="sv-SE" dirty="0"/>
              <a:t>2x ATMega16A</a:t>
            </a:r>
          </a:p>
          <a:p>
            <a:r>
              <a:rPr lang="en-US" dirty="0"/>
              <a:t>2x A1120/22</a:t>
            </a:r>
          </a:p>
          <a:p>
            <a:r>
              <a:rPr lang="en-US" dirty="0"/>
              <a:t>2x Parallax 900-00008</a:t>
            </a:r>
          </a:p>
        </p:txBody>
      </p:sp>
    </p:spTree>
    <p:extLst>
      <p:ext uri="{BB962C8B-B14F-4D97-AF65-F5344CB8AC3E}">
        <p14:creationId xmlns:p14="http://schemas.microsoft.com/office/powerpoint/2010/main" val="686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A6A932-E89D-457A-BA11-CCF6394AF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B17579-3DAB-48CF-9FCE-78121A9F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0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594F21BF-0A95-4531-9231-C463019A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t="24001" r="16175" b="23346"/>
          <a:stretch/>
        </p:blipFill>
        <p:spPr>
          <a:xfrm>
            <a:off x="1926878" y="965718"/>
            <a:ext cx="8338243" cy="49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2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614334D7-C811-41B9-9396-8B0D1F930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t="26395" r="9369"/>
          <a:stretch/>
        </p:blipFill>
        <p:spPr>
          <a:xfrm>
            <a:off x="3194957" y="219462"/>
            <a:ext cx="5802086" cy="64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8BA1-DF5E-42F4-AC14-3E5C3CFD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Mekanik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5F27-1221-41EF-88E9-9F84ECD5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0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Skittle Sort</vt:lpstr>
      <vt:lpstr>Krav &amp; Mål</vt:lpstr>
      <vt:lpstr>Funktionsdiagram</vt:lpstr>
      <vt:lpstr>Elektronik</vt:lpstr>
      <vt:lpstr>PowerPoint Presentation</vt:lpstr>
      <vt:lpstr>PowerPoint Presentation</vt:lpstr>
      <vt:lpstr>PowerPoint Presentation</vt:lpstr>
      <vt:lpstr>PowerPoint Presentation</vt:lpstr>
      <vt:lpstr>Mekanik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Skittle Sort</dc:title>
  <dc:creator>Joey Strandnes</dc:creator>
  <cp:lastModifiedBy>Joey Strandnes</cp:lastModifiedBy>
  <cp:revision>13</cp:revision>
  <dcterms:created xsi:type="dcterms:W3CDTF">2020-03-08T11:01:40Z</dcterms:created>
  <dcterms:modified xsi:type="dcterms:W3CDTF">2020-03-08T11:24:47Z</dcterms:modified>
</cp:coreProperties>
</file>