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1" r:id="rId5"/>
    <p:sldId id="282" r:id="rId6"/>
    <p:sldId id="278" r:id="rId7"/>
    <p:sldId id="279" r:id="rId8"/>
    <p:sldId id="276" r:id="rId9"/>
    <p:sldId id="283" r:id="rId10"/>
    <p:sldId id="284" r:id="rId11"/>
    <p:sldId id="285" r:id="rId12"/>
    <p:sldId id="273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1AA"/>
    <a:srgbClr val="7F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54E3-E03E-ED44-9A59-706283C2F2C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BB759-72DF-2D4D-9CB9-222E615C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3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6FB4-6AD2-FE4B-B45E-D44A9C110DA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A33BD-8A79-E947-96EA-CB084790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6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0CC2-A8CC-B149-BA8F-DDB0E524EE4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7D05-F6C2-F64A-9C7F-A94B43164B5C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1978-9D0A-A345-9E84-F995A3601C8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D570-9DDA-524E-9F58-9DBC8D3A8C31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56B-400E-5542-B4A1-CD46AB8B4D0E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4E63-B418-1F4A-9C08-2548B9C5B3C1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EF41-DD41-C742-BC3B-970F41658B68}" type="datetime1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09B9-6DC3-0349-8BB5-CE1E5B2C68D1}" type="datetime1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8779-2025-B44F-AD23-DF62F9874F1B}" type="datetime1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3E1B-B859-DB4E-86F0-BE8C9C0ABFF7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AEA1-8470-6B4A-8D60-97578450ABB9}" type="datetime1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284D-251E-7046-B0B7-6A85726BD855}" type="datetime1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Developed by TEALS in 2015  www.tealsk12.org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292D-DE7B-2E4E-810F-2C898A724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6.0 </a:t>
            </a:r>
            <a:r>
              <a:rPr lang="en-US" dirty="0">
                <a:solidFill>
                  <a:srgbClr val="17B1AA"/>
                </a:solidFill>
              </a:rPr>
              <a:t>Test Review and Reteach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Re-learn or strengthen</a:t>
            </a:r>
            <a:r>
              <a:rPr lang="en-US" dirty="0"/>
              <a:t> content knowledge and skills from Unit 5.</a:t>
            </a:r>
            <a:endParaRPr lang="en-US" b="1" dirty="0"/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test answers with updated corrections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9.1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any incorrect test answers by re-answering on a separate sheet of paper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73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6.9 </a:t>
            </a:r>
            <a:r>
              <a:rPr lang="en-US" dirty="0">
                <a:solidFill>
                  <a:srgbClr val="17B1AA"/>
                </a:solidFill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</a:t>
            </a:r>
            <a:r>
              <a:rPr lang="en-US" dirty="0"/>
              <a:t> weaknesses in Unit 6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personalized list of review topics to guide tonight’s study session.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Study</a:t>
            </a:r>
            <a:r>
              <a:rPr lang="en-US" dirty="0"/>
              <a:t> for tomorrow’s test using targeted review 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865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6.1 </a:t>
            </a:r>
            <a:r>
              <a:rPr lang="en-US" dirty="0">
                <a:solidFill>
                  <a:srgbClr val="17B1AA"/>
                </a:solidFill>
              </a:rPr>
              <a:t>Inheritance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Correctly define</a:t>
            </a:r>
            <a:r>
              <a:rPr lang="en-US" dirty="0"/>
              <a:t> inheritance.</a:t>
            </a:r>
          </a:p>
          <a:p>
            <a:pPr lvl="1"/>
            <a:r>
              <a:rPr lang="en-US" b="1" dirty="0"/>
              <a:t>Use</a:t>
            </a:r>
            <a:r>
              <a:rPr lang="en-US" dirty="0"/>
              <a:t> proper syntax to extend a class.</a:t>
            </a:r>
          </a:p>
          <a:p>
            <a:pPr lvl="1"/>
            <a:r>
              <a:rPr lang="en-US" b="1" dirty="0"/>
              <a:t>Illustrate</a:t>
            </a:r>
            <a:r>
              <a:rPr lang="en-US" dirty="0"/>
              <a:t> is-a relationships.</a:t>
            </a:r>
          </a:p>
          <a:p>
            <a:pPr lvl="1"/>
            <a:r>
              <a:rPr lang="en-US" b="1" dirty="0"/>
              <a:t>Properly implement</a:t>
            </a:r>
            <a:r>
              <a:rPr lang="en-US" dirty="0"/>
              <a:t> constructors of derived classes using super.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Class Hierarchy poster as indicated in WS 6.1 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9.2 up to “</a:t>
            </a:r>
            <a:r>
              <a:rPr lang="en-US" dirty="0" err="1"/>
              <a:t>Dividendstock</a:t>
            </a:r>
            <a:r>
              <a:rPr lang="en-US" dirty="0"/>
              <a:t> Behavior.”</a:t>
            </a:r>
          </a:p>
          <a:p>
            <a:pPr lvl="1"/>
            <a:r>
              <a:rPr lang="en-US" b="1" dirty="0"/>
              <a:t>Collect</a:t>
            </a:r>
            <a:r>
              <a:rPr lang="en-US" dirty="0"/>
              <a:t> images that represent instances of the classes created for in-class poster project.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30196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6.2 </a:t>
            </a:r>
            <a:r>
              <a:rPr lang="en-US" dirty="0">
                <a:solidFill>
                  <a:srgbClr val="17B1AA"/>
                </a:solidFill>
              </a:rPr>
              <a:t>Overriding Methods &amp; Accessing Inherited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Replace</a:t>
            </a:r>
            <a:r>
              <a:rPr lang="en-US" dirty="0"/>
              <a:t> superclass behavior by writing overriding methods in the subclass.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subclass methods that access superclass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Add</a:t>
            </a:r>
            <a:r>
              <a:rPr lang="en-US" dirty="0"/>
              <a:t> code to Class Posters from the previous lesson.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the rest of HW 9.2 starting from “The Object Class.”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27016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6.3 </a:t>
            </a:r>
            <a:r>
              <a:rPr lang="en-US" dirty="0">
                <a:solidFill>
                  <a:srgbClr val="17B1AA"/>
                </a:solidFill>
              </a:rPr>
              <a:t>Interacting with the Object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Replace</a:t>
            </a:r>
            <a:r>
              <a:rPr lang="en-US" dirty="0"/>
              <a:t> superclass behavior by writing overriding methods in the subclass.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subclass methods that access superclass methods.</a:t>
            </a:r>
          </a:p>
          <a:p>
            <a:endParaRPr lang="en-US" dirty="0">
              <a:solidFill>
                <a:srgbClr val="17B1AA"/>
              </a:solidFill>
            </a:endParaRPr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Practice questions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worksheet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9.3 up to “Interpreting Inheritance Code.”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9300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6.4 </a:t>
            </a:r>
            <a:r>
              <a:rPr lang="en-US" dirty="0">
                <a:solidFill>
                  <a:srgbClr val="17B1AA"/>
                </a:solidFill>
              </a:rP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Define</a:t>
            </a:r>
            <a:r>
              <a:rPr lang="en-US" dirty="0"/>
              <a:t> polymorphism.</a:t>
            </a:r>
          </a:p>
          <a:p>
            <a:pPr lvl="1"/>
            <a:r>
              <a:rPr lang="en-US" b="1" dirty="0"/>
              <a:t>Trace</a:t>
            </a:r>
            <a:r>
              <a:rPr lang="en-US" dirty="0"/>
              <a:t> the execution of methods through a class hierarchy and predict output.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 Tracing Inheritance guide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WS 6.4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9.4 “Is-a Versus Has-a Relationships.”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self-check questions #18, 20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19334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6.5 </a:t>
            </a:r>
            <a:r>
              <a:rPr lang="en-US" dirty="0">
                <a:solidFill>
                  <a:srgbClr val="17B1AA"/>
                </a:solidFill>
              </a:rPr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Identify and explain</a:t>
            </a:r>
            <a:r>
              <a:rPr lang="en-US" dirty="0"/>
              <a:t> why two classes have an is-a or a has-a relationship.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 a has-a relationship between two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an AP Section II question “Trio”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72619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6.6 </a:t>
            </a:r>
            <a:r>
              <a:rPr lang="en-US" dirty="0">
                <a:solidFill>
                  <a:srgbClr val="17B1AA"/>
                </a:solidFill>
              </a:rPr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Implement and use</a:t>
            </a:r>
            <a:r>
              <a:rPr lang="en-US" dirty="0"/>
              <a:t> interfaces.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an in-class competition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Read</a:t>
            </a:r>
            <a:r>
              <a:rPr lang="en-US" dirty="0"/>
              <a:t> HW 9.6</a:t>
            </a:r>
          </a:p>
          <a:p>
            <a:pPr lvl="1"/>
            <a:r>
              <a:rPr lang="en-US" b="1" dirty="0"/>
              <a:t>Summarize notes</a:t>
            </a:r>
            <a:r>
              <a:rPr lang="en-US" dirty="0"/>
              <a:t> in notebook for tomorrow’s notebook check</a:t>
            </a:r>
          </a:p>
          <a:p>
            <a:pPr lvl="1"/>
            <a:r>
              <a:rPr lang="en-US" b="1" dirty="0"/>
              <a:t>For extra credit:</a:t>
            </a:r>
            <a:endParaRPr lang="en-US" dirty="0"/>
          </a:p>
          <a:p>
            <a:pPr lvl="3"/>
            <a:r>
              <a:rPr lang="en-US" dirty="0"/>
              <a:t>Generate your own class hierarchy that demonstrates the same concepts illustrated by the Financial Class Hierarchy outlined in the book. The extra-credit project is due [one week from assignment].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362852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 6.7 </a:t>
            </a:r>
            <a:r>
              <a:rPr lang="en-US" dirty="0">
                <a:solidFill>
                  <a:srgbClr val="17B1AA"/>
                </a:solidFill>
              </a:rPr>
              <a:t>Programming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complex code that uses polymorphism, inheritance, and interfaces.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multiple programs electronically</a:t>
            </a:r>
          </a:p>
          <a:p>
            <a:pPr lvl="1"/>
            <a:r>
              <a:rPr lang="en-US" b="1" dirty="0"/>
              <a:t>Take</a:t>
            </a:r>
            <a:r>
              <a:rPr lang="en-US" dirty="0"/>
              <a:t> two quizzes from the Barron’s review book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Complete</a:t>
            </a:r>
            <a:r>
              <a:rPr lang="en-US" dirty="0"/>
              <a:t> Programming Project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5308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 6.8 </a:t>
            </a:r>
            <a:r>
              <a:rPr lang="en-US" dirty="0">
                <a:solidFill>
                  <a:srgbClr val="17B1AA"/>
                </a:solidFill>
              </a:rPr>
              <a:t>Finding and Fixing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7B1AA"/>
                </a:solidFill>
              </a:rPr>
              <a:t>Objectives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errors in returned homework assignments.</a:t>
            </a:r>
          </a:p>
          <a:p>
            <a:pPr lvl="1"/>
            <a:r>
              <a:rPr lang="en-US" b="1" dirty="0"/>
              <a:t>Correct</a:t>
            </a:r>
            <a:r>
              <a:rPr lang="en-US" dirty="0"/>
              <a:t> code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Assessments </a:t>
            </a:r>
          </a:p>
          <a:p>
            <a:pPr lvl="1"/>
            <a:r>
              <a:rPr lang="en-US" b="1" dirty="0"/>
              <a:t>Re-submit</a:t>
            </a:r>
            <a:r>
              <a:rPr lang="en-US" dirty="0"/>
              <a:t> all homework assignments with corrected answers.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17B1AA"/>
                </a:solidFill>
              </a:rPr>
              <a:t>Homework </a:t>
            </a:r>
          </a:p>
          <a:p>
            <a:pPr lvl="1"/>
            <a:r>
              <a:rPr lang="en-US" b="1" dirty="0"/>
              <a:t>Review</a:t>
            </a:r>
            <a:r>
              <a:rPr lang="en-US" dirty="0"/>
              <a:t> materials for the </a:t>
            </a:r>
            <a:r>
              <a:rPr lang="en-US" dirty="0" err="1"/>
              <a:t>testby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Reviewing</a:t>
            </a:r>
            <a:r>
              <a:rPr lang="en-US" dirty="0"/>
              <a:t> all the blue pages at the end of Chapter 9</a:t>
            </a:r>
          </a:p>
          <a:p>
            <a:pPr lvl="1"/>
            <a:r>
              <a:rPr lang="en-US" b="1" dirty="0"/>
              <a:t>Submit</a:t>
            </a:r>
            <a:r>
              <a:rPr lang="en-US" dirty="0"/>
              <a:t> 5 questions for review in class tomorrow using electronic survey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TEALS in 2015  www.tealsk12.org</a:t>
            </a:r>
          </a:p>
        </p:txBody>
      </p:sp>
    </p:spTree>
    <p:extLst>
      <p:ext uri="{BB962C8B-B14F-4D97-AF65-F5344CB8AC3E}">
        <p14:creationId xmlns:p14="http://schemas.microsoft.com/office/powerpoint/2010/main" val="42668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85B7E3-6A87-4C05-9B8E-47A454B20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A9480A-6A46-44D1-8A0B-F1B153249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98649-fe57-4b08-9fd4-31fc752880e3"/>
    <ds:schemaRef ds:uri="6f430b7c-f2e9-4385-9cb2-4dd06cc23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EC573-D6CE-485A-816D-CB816ABDA6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576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Lesson 6.0 Test Review and Reteach</vt:lpstr>
      <vt:lpstr>Lesson 6.1 Inheritance Basics</vt:lpstr>
      <vt:lpstr>Lesson 6.2 Overriding Methods &amp; Accessing Inherited Code</vt:lpstr>
      <vt:lpstr>Lesson 6.3 Interacting with the Object Superclass</vt:lpstr>
      <vt:lpstr>Lesson 6.4 Polymorphism</vt:lpstr>
      <vt:lpstr>Lesson 6.5 Has-a Relationships</vt:lpstr>
      <vt:lpstr>Lesson 6.6 Interfaces</vt:lpstr>
      <vt:lpstr>Lesson 6.7 Programming Project</vt:lpstr>
      <vt:lpstr>Lesson 6.8 Finding and Fixing Errors</vt:lpstr>
      <vt:lpstr>Lesson 6.9 Review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Watsky</dc:creator>
  <cp:lastModifiedBy>Andrew Spiece (DIGITAL INTELLIGENCE SYSTEMS,)</cp:lastModifiedBy>
  <cp:revision>39</cp:revision>
  <dcterms:created xsi:type="dcterms:W3CDTF">2015-06-16T16:40:36Z</dcterms:created>
  <dcterms:modified xsi:type="dcterms:W3CDTF">2020-02-19T03:33:30Z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</Properties>
</file>