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728D-EBC6-FE41-898D-191B89566D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280"/>
              </p:ext>
            </p:extLst>
          </p:nvPr>
        </p:nvGraphicFramePr>
        <p:xfrm>
          <a:off x="240624" y="220585"/>
          <a:ext cx="8689473" cy="6461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{638B1855-1B75-4FBE-930C-398BA8C253C6}</a:tableStyleId>
              </a:tblPr>
              <a:tblGrid>
                <a:gridCol w="2896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 Type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Java Flow</a:t>
                      </a:r>
                      <a:r>
                        <a:rPr lang="en-US" sz="2400" baseline="0" dirty="0"/>
                        <a:t> of Control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2000" dirty="0"/>
                        <a:t>Unary</a:t>
                      </a:r>
                      <a:r>
                        <a:rPr lang="en-US" sz="2400" dirty="0"/>
                        <a:t> 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2000" dirty="0"/>
                        <a:t>!    ++(pre)   --(pre)    +    -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 Evaluates</a:t>
                      </a:r>
                      <a:r>
                        <a:rPr lang="en-US" sz="2000" baseline="0" dirty="0"/>
                        <a:t> First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2000" dirty="0"/>
                        <a:t>Multiplicative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2000" dirty="0"/>
                        <a:t>*      /      %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2000" dirty="0"/>
                        <a:t>Additive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2000" dirty="0"/>
                        <a:t>+      -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2000" dirty="0"/>
                        <a:t>Relational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2000" dirty="0"/>
                        <a:t>&lt;      &gt;     &lt;=      &gt;=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2000" dirty="0"/>
                        <a:t>Equality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2000" dirty="0"/>
                        <a:t>==      !=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2000" dirty="0"/>
                        <a:t>Logical “AND”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2000" dirty="0"/>
                        <a:t>&amp;&amp;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2000" dirty="0"/>
                        <a:t>Logical “OR”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2000" dirty="0"/>
                        <a:t>||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2000" dirty="0"/>
                        <a:t>Assignment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      +=      -=</a:t>
                      </a:r>
                      <a:r>
                        <a:rPr lang="en-US" sz="2000" baseline="0" dirty="0"/>
                        <a:t>     *=     /=      %=      &amp;&amp;=     ||=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 Evaluates Last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777786" y="1096224"/>
            <a:ext cx="1443789" cy="4825987"/>
          </a:xfrm>
          <a:prstGeom prst="down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430F7-FF00-4A3D-8817-FB002CA80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8F3001-92BF-46BD-BBA3-2D5BB4E38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3B2E8B-2410-4DF5-9707-A728241E07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</dc:creator>
  <cp:lastModifiedBy>Bhavani Ramakrishnan (TEKsystems Inc)</cp:lastModifiedBy>
  <cp:revision>3</cp:revision>
  <dcterms:created xsi:type="dcterms:W3CDTF">2015-03-17T00:07:43Z</dcterms:created>
  <dcterms:modified xsi:type="dcterms:W3CDTF">2018-10-23T22:17:40Z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v-bhavar@microsoft.com</vt:lpwstr>
  </property>
  <property fmtid="{D5CDD505-2E9C-101B-9397-08002B2CF9AE}" pid="6" name="MSIP_Label_f42aa342-8706-4288-bd11-ebb85995028c_SetDate">
    <vt:lpwstr>2018-10-23T22:17:39.8072372Z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