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comments/comment1.xml" ContentType="application/vnd.openxmlformats-officedocument.presentationml.comments+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5.xml" ContentType="application/vnd.openxmlformats-officedocument.presentationml.notesSlide+xml"/>
  <Override PartName="/ppt/tags/tag14.xml" ContentType="application/vnd.openxmlformats-officedocument.presentationml.tags+xml"/>
  <Override PartName="/ppt/comments/comment2.xml" ContentType="application/vnd.openxmlformats-officedocument.presentationml.comment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comments/comment3.xml" ContentType="application/vnd.openxmlformats-officedocument.presentationml.comment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6.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7.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8.xml" ContentType="application/vnd.openxmlformats-officedocument.presentationml.notesSlide+xml"/>
  <Override PartName="/ppt/tags/tag32.xml" ContentType="application/vnd.openxmlformats-officedocument.presentationml.tags+xml"/>
  <Override PartName="/ppt/notesSlides/notesSlide9.xml" ContentType="application/vnd.openxmlformats-officedocument.presentationml.notesSlide+xml"/>
  <Override PartName="/ppt/tags/tag33.xml" ContentType="application/vnd.openxmlformats-officedocument.presentationml.tags+xml"/>
  <Override PartName="/ppt/notesSlides/notesSlide10.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3.xml" ContentType="application/vnd.openxmlformats-officedocument.presentationml.notesSlide+xml"/>
  <Override PartName="/ppt/tags/tag40.xml" ContentType="application/vnd.openxmlformats-officedocument.presentationml.tags+xml"/>
  <Override PartName="/ppt/notesSlides/notesSlide14.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15.xml" ContentType="application/vnd.openxmlformats-officedocument.presentationml.notesSlide+xml"/>
  <Override PartName="/ppt/tags/tag43.xml" ContentType="application/vnd.openxmlformats-officedocument.presentationml.tags+xml"/>
  <Override PartName="/ppt/notesSlides/notesSlide16.xml" ContentType="application/vnd.openxmlformats-officedocument.presentationml.notesSlide+xml"/>
  <Override PartName="/ppt/tags/tag44.xml" ContentType="application/vnd.openxmlformats-officedocument.presentationml.tags+xml"/>
  <Override PartName="/ppt/notesSlides/notesSlide17.xml" ContentType="application/vnd.openxmlformats-officedocument.presentationml.notesSlide+xml"/>
  <Override PartName="/ppt/tags/tag45.xml" ContentType="application/vnd.openxmlformats-officedocument.presentationml.tags+xml"/>
  <Override PartName="/ppt/notesSlides/notesSlide18.xml" ContentType="application/vnd.openxmlformats-officedocument.presentationml.notesSlide+xml"/>
  <Override PartName="/ppt/tags/tag46.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47.xml" ContentType="application/vnd.openxmlformats-officedocument.presentationml.tags+xml"/>
  <Override PartName="/ppt/notesSlides/notesSlide21.xml" ContentType="application/vnd.openxmlformats-officedocument.presentationml.notesSlide+xml"/>
  <Override PartName="/ppt/tags/tag48.xml" ContentType="application/vnd.openxmlformats-officedocument.presentationml.tags+xml"/>
  <Override PartName="/ppt/notesSlides/notesSlide22.xml" ContentType="application/vnd.openxmlformats-officedocument.presentationml.notesSlide+xml"/>
  <Override PartName="/ppt/tags/tag49.xml" ContentType="application/vnd.openxmlformats-officedocument.presentationml.tags+xml"/>
  <Override PartName="/ppt/notesSlides/notesSlide23.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24.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25.xml" ContentType="application/vnd.openxmlformats-officedocument.presentationml.notesSlide+xml"/>
  <Override PartName="/ppt/tags/tag55.xml" ContentType="application/vnd.openxmlformats-officedocument.presentationml.tags+xml"/>
  <Override PartName="/ppt/notesSlides/notesSlide26.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27.xml" ContentType="application/vnd.openxmlformats-officedocument.presentationml.notesSlide+xml"/>
  <Override PartName="/ppt/tags/tag59.xml" ContentType="application/vnd.openxmlformats-officedocument.presentationml.tags+xml"/>
  <Override PartName="/ppt/notesSlides/notesSlide28.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29.xml" ContentType="application/vnd.openxmlformats-officedocument.presentationml.notesSlide+xml"/>
  <Override PartName="/ppt/tags/tag62.xml" ContentType="application/vnd.openxmlformats-officedocument.presentationml.tags+xml"/>
  <Override PartName="/ppt/notesSlides/notesSlide30.xml" ContentType="application/vnd.openxmlformats-officedocument.presentationml.notesSlide+xml"/>
  <Override PartName="/ppt/tags/tag63.xml" ContentType="application/vnd.openxmlformats-officedocument.presentationml.tags+xml"/>
  <Override PartName="/ppt/notesSlides/notesSlide31.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32.xml" ContentType="application/vnd.openxmlformats-officedocument.presentationml.notesSlide+xml"/>
  <Override PartName="/ppt/tags/tag69.xml" ContentType="application/vnd.openxmlformats-officedocument.presentationml.tags+xml"/>
  <Override PartName="/ppt/notesSlides/notesSlide33.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notesSlides/notesSlide34.xml" ContentType="application/vnd.openxmlformats-officedocument.presentationml.notesSlide+xml"/>
  <Override PartName="/ppt/tags/tag72.xml" ContentType="application/vnd.openxmlformats-officedocument.presentationml.tags+xml"/>
  <Override PartName="/ppt/notesSlides/notesSlide35.xml" ContentType="application/vnd.openxmlformats-officedocument.presentationml.notesSlide+xml"/>
  <Override PartName="/ppt/tags/tag73.xml" ContentType="application/vnd.openxmlformats-officedocument.presentationml.tags+xml"/>
  <Override PartName="/ppt/notesSlides/notesSlide36.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37.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38.xml" ContentType="application/vnd.openxmlformats-officedocument.presentationml.notesSlide+xml"/>
  <Override PartName="/ppt/tags/tag83.xml" ContentType="application/vnd.openxmlformats-officedocument.presentationml.tags+xml"/>
  <Override PartName="/ppt/notesSlides/notesSlide39.xml" ContentType="application/vnd.openxmlformats-officedocument.presentationml.notesSlide+xml"/>
  <Override PartName="/ppt/tags/tag84.xml" ContentType="application/vnd.openxmlformats-officedocument.presentationml.tags+xml"/>
  <Override PartName="/ppt/notesSlides/notesSlide40.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41.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42.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43.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44.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12" r:id="rId5"/>
  </p:sldMasterIdLst>
  <p:notesMasterIdLst>
    <p:notesMasterId r:id="rId117"/>
  </p:notesMasterIdLst>
  <p:sldIdLst>
    <p:sldId id="318" r:id="rId6"/>
    <p:sldId id="319" r:id="rId7"/>
    <p:sldId id="320" r:id="rId8"/>
    <p:sldId id="321" r:id="rId9"/>
    <p:sldId id="322" r:id="rId10"/>
    <p:sldId id="323" r:id="rId11"/>
    <p:sldId id="324" r:id="rId12"/>
    <p:sldId id="325" r:id="rId13"/>
    <p:sldId id="326" r:id="rId14"/>
    <p:sldId id="307" r:id="rId15"/>
    <p:sldId id="308" r:id="rId16"/>
    <p:sldId id="309" r:id="rId17"/>
    <p:sldId id="338" r:id="rId18"/>
    <p:sldId id="310" r:id="rId19"/>
    <p:sldId id="311" r:id="rId20"/>
    <p:sldId id="341" r:id="rId21"/>
    <p:sldId id="312" r:id="rId22"/>
    <p:sldId id="313" r:id="rId23"/>
    <p:sldId id="314" r:id="rId24"/>
    <p:sldId id="363" r:id="rId25"/>
    <p:sldId id="315" r:id="rId26"/>
    <p:sldId id="316" r:id="rId27"/>
    <p:sldId id="317" r:id="rId28"/>
    <p:sldId id="327" r:id="rId29"/>
    <p:sldId id="331" r:id="rId30"/>
    <p:sldId id="332" r:id="rId31"/>
    <p:sldId id="342" r:id="rId32"/>
    <p:sldId id="333" r:id="rId33"/>
    <p:sldId id="334" r:id="rId34"/>
    <p:sldId id="335" r:id="rId35"/>
    <p:sldId id="328" r:id="rId36"/>
    <p:sldId id="329" r:id="rId37"/>
    <p:sldId id="330" r:id="rId38"/>
    <p:sldId id="301" r:id="rId39"/>
    <p:sldId id="364" r:id="rId40"/>
    <p:sldId id="302" r:id="rId41"/>
    <p:sldId id="303" r:id="rId42"/>
    <p:sldId id="304" r:id="rId43"/>
    <p:sldId id="305" r:id="rId44"/>
    <p:sldId id="306" r:id="rId45"/>
    <p:sldId id="336" r:id="rId46"/>
    <p:sldId id="290" r:id="rId47"/>
    <p:sldId id="291" r:id="rId48"/>
    <p:sldId id="292" r:id="rId49"/>
    <p:sldId id="339" r:id="rId50"/>
    <p:sldId id="293" r:id="rId51"/>
    <p:sldId id="340" r:id="rId52"/>
    <p:sldId id="294" r:id="rId53"/>
    <p:sldId id="295" r:id="rId54"/>
    <p:sldId id="296" r:id="rId55"/>
    <p:sldId id="297" r:id="rId56"/>
    <p:sldId id="298" r:id="rId57"/>
    <p:sldId id="299" r:id="rId58"/>
    <p:sldId id="300" r:id="rId59"/>
    <p:sldId id="285" r:id="rId60"/>
    <p:sldId id="343" r:id="rId61"/>
    <p:sldId id="360" r:id="rId62"/>
    <p:sldId id="361" r:id="rId63"/>
    <p:sldId id="344" r:id="rId64"/>
    <p:sldId id="345" r:id="rId65"/>
    <p:sldId id="346" r:id="rId66"/>
    <p:sldId id="348" r:id="rId67"/>
    <p:sldId id="349" r:id="rId68"/>
    <p:sldId id="350" r:id="rId69"/>
    <p:sldId id="351" r:id="rId70"/>
    <p:sldId id="352" r:id="rId71"/>
    <p:sldId id="353" r:id="rId72"/>
    <p:sldId id="354" r:id="rId73"/>
    <p:sldId id="355" r:id="rId74"/>
    <p:sldId id="356" r:id="rId75"/>
    <p:sldId id="362" r:id="rId76"/>
    <p:sldId id="357" r:id="rId77"/>
    <p:sldId id="358" r:id="rId78"/>
    <p:sldId id="359" r:id="rId79"/>
    <p:sldId id="288" r:id="rId80"/>
    <p:sldId id="289" r:id="rId81"/>
    <p:sldId id="278" r:id="rId82"/>
    <p:sldId id="279" r:id="rId83"/>
    <p:sldId id="365" r:id="rId84"/>
    <p:sldId id="366" r:id="rId85"/>
    <p:sldId id="367" r:id="rId86"/>
    <p:sldId id="368" r:id="rId87"/>
    <p:sldId id="282" r:id="rId88"/>
    <p:sldId id="369" r:id="rId89"/>
    <p:sldId id="370" r:id="rId90"/>
    <p:sldId id="371" r:id="rId91"/>
    <p:sldId id="283" r:id="rId92"/>
    <p:sldId id="284" r:id="rId93"/>
    <p:sldId id="274" r:id="rId94"/>
    <p:sldId id="275" r:id="rId95"/>
    <p:sldId id="337" r:id="rId96"/>
    <p:sldId id="276" r:id="rId97"/>
    <p:sldId id="277" r:id="rId98"/>
    <p:sldId id="271" r:id="rId99"/>
    <p:sldId id="272" r:id="rId100"/>
    <p:sldId id="273" r:id="rId101"/>
    <p:sldId id="266" r:id="rId102"/>
    <p:sldId id="267" r:id="rId103"/>
    <p:sldId id="268" r:id="rId104"/>
    <p:sldId id="269" r:id="rId105"/>
    <p:sldId id="270" r:id="rId106"/>
    <p:sldId id="261" r:id="rId107"/>
    <p:sldId id="262" r:id="rId108"/>
    <p:sldId id="263" r:id="rId109"/>
    <p:sldId id="264" r:id="rId110"/>
    <p:sldId id="265" r:id="rId111"/>
    <p:sldId id="256" r:id="rId112"/>
    <p:sldId id="257" r:id="rId113"/>
    <p:sldId id="258" r:id="rId114"/>
    <p:sldId id="259" r:id="rId115"/>
    <p:sldId id="260" r:id="rId116"/>
  </p:sldIdLst>
  <p:sldSz cx="12192000" cy="6858000"/>
  <p:notesSz cx="6858000" cy="1504950"/>
  <p:custDataLst>
    <p:tags r:id="rId118"/>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sey McCullough" initials="CM" lastIdx="6" clrIdx="0">
    <p:extLst>
      <p:ext uri="{19B8F6BF-5375-455C-9EA6-DF929625EA0E}">
        <p15:presenceInfo xmlns:p15="http://schemas.microsoft.com/office/powerpoint/2012/main" userId="S::casey@tealsk12.org::9535b8d8-12d3-4db1-8983-beb528848384" providerId="AD"/>
      </p:ext>
    </p:extLst>
  </p:cmAuthor>
  <p:cmAuthor id="2" name="Joey Knapp" initials="JK" lastIdx="1" clrIdx="1">
    <p:extLst>
      <p:ext uri="{19B8F6BF-5375-455C-9EA6-DF929625EA0E}">
        <p15:presenceInfo xmlns:p15="http://schemas.microsoft.com/office/powerpoint/2012/main" userId="Joey Knap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0F38C6-8164-4893-8122-BDBBD4891062}" v="1076" dt="2020-05-20T18:59:19.777"/>
    <p1510:client id="{19C92049-20B7-44D1-A836-E0C46575F2AB}" v="1419" dt="2020-05-20T17:25:31.699"/>
    <p1510:client id="{9B0FA8D7-689A-42F7-A6AC-75800EEC6579}" v="143" dt="2020-05-20T19:17:03.9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notesMaster" Target="notesMasters/notesMaster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tableStyles" Target="tableStyles.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tags" Target="tags/tag1.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microsoft.com/office/2016/11/relationships/changesInfo" Target="changesInfos/changesInfo1.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customXml" Target="../customXml/item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commentAuthors" Target="commentAuthors.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presProps" Target="presProps.xml"/><Relationship Id="rId125" Type="http://schemas.microsoft.com/office/2015/10/relationships/revisionInfo" Target="revisionInfo.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viewProps" Target="viewProps.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y Knapp" userId="de2ef534-2661-4ef3-a305-8ab2cbfd625e" providerId="ADAL" clId="{E830AA5E-15CB-46FA-88B3-E34C040330A2}"/>
    <pc:docChg chg="undo custSel addSld modSld sldOrd">
      <pc:chgData name="Joey Knapp" userId="de2ef534-2661-4ef3-a305-8ab2cbfd625e" providerId="ADAL" clId="{E830AA5E-15CB-46FA-88B3-E34C040330A2}" dt="2020-05-15T17:41:29.721" v="526" actId="2711"/>
      <pc:docMkLst>
        <pc:docMk/>
      </pc:docMkLst>
      <pc:sldChg chg="addSp modSp mod">
        <pc:chgData name="Joey Knapp" userId="de2ef534-2661-4ef3-a305-8ab2cbfd625e" providerId="ADAL" clId="{E830AA5E-15CB-46FA-88B3-E34C040330A2}" dt="2020-05-15T17:37:52.459" v="406" actId="20577"/>
        <pc:sldMkLst>
          <pc:docMk/>
          <pc:sldMk cId="3638002106" sldId="302"/>
        </pc:sldMkLst>
        <pc:spChg chg="mod">
          <ac:chgData name="Joey Knapp" userId="de2ef534-2661-4ef3-a305-8ab2cbfd625e" providerId="ADAL" clId="{E830AA5E-15CB-46FA-88B3-E34C040330A2}" dt="2020-05-15T17:22:25.623" v="364" actId="20577"/>
          <ac:spMkLst>
            <pc:docMk/>
            <pc:sldMk cId="3638002106" sldId="302"/>
            <ac:spMk id="2" creationId="{00000000-0000-0000-0000-000000000000}"/>
          </ac:spMkLst>
        </pc:spChg>
        <pc:spChg chg="mod">
          <ac:chgData name="Joey Knapp" userId="de2ef534-2661-4ef3-a305-8ab2cbfd625e" providerId="ADAL" clId="{E830AA5E-15CB-46FA-88B3-E34C040330A2}" dt="2020-05-15T17:37:52.459" v="406" actId="20577"/>
          <ac:spMkLst>
            <pc:docMk/>
            <pc:sldMk cId="3638002106" sldId="302"/>
            <ac:spMk id="3" creationId="{00000000-0000-0000-0000-000000000000}"/>
          </ac:spMkLst>
        </pc:spChg>
        <pc:spChg chg="add mod">
          <ac:chgData name="Joey Knapp" userId="de2ef534-2661-4ef3-a305-8ab2cbfd625e" providerId="ADAL" clId="{E830AA5E-15CB-46FA-88B3-E34C040330A2}" dt="2020-05-15T17:24:06.546" v="397" actId="255"/>
          <ac:spMkLst>
            <pc:docMk/>
            <pc:sldMk cId="3638002106" sldId="302"/>
            <ac:spMk id="5" creationId="{BE67858C-0548-4511-B092-D2BCB0984AA9}"/>
          </ac:spMkLst>
        </pc:spChg>
      </pc:sldChg>
      <pc:sldChg chg="addSp delSp modSp mod ord">
        <pc:chgData name="Joey Knapp" userId="de2ef534-2661-4ef3-a305-8ab2cbfd625e" providerId="ADAL" clId="{E830AA5E-15CB-46FA-88B3-E34C040330A2}" dt="2020-05-15T17:40:27.034" v="522" actId="27636"/>
        <pc:sldMkLst>
          <pc:docMk/>
          <pc:sldMk cId="75163485" sldId="304"/>
        </pc:sldMkLst>
        <pc:spChg chg="mod">
          <ac:chgData name="Joey Knapp" userId="de2ef534-2661-4ef3-a305-8ab2cbfd625e" providerId="ADAL" clId="{E830AA5E-15CB-46FA-88B3-E34C040330A2}" dt="2020-05-15T17:40:27.034" v="522" actId="27636"/>
          <ac:spMkLst>
            <pc:docMk/>
            <pc:sldMk cId="75163485" sldId="304"/>
            <ac:spMk id="3" creationId="{00000000-0000-0000-0000-000000000000}"/>
          </ac:spMkLst>
        </pc:spChg>
        <pc:graphicFrameChg chg="add del modGraphic">
          <ac:chgData name="Joey Knapp" userId="de2ef534-2661-4ef3-a305-8ab2cbfd625e" providerId="ADAL" clId="{E830AA5E-15CB-46FA-88B3-E34C040330A2}" dt="2020-05-15T17:38:57.178" v="410" actId="478"/>
          <ac:graphicFrameMkLst>
            <pc:docMk/>
            <pc:sldMk cId="75163485" sldId="304"/>
            <ac:graphicFrameMk id="5" creationId="{FC5F0500-7558-4BA8-B0EB-0CF1A307D774}"/>
          </ac:graphicFrameMkLst>
        </pc:graphicFrameChg>
      </pc:sldChg>
      <pc:sldChg chg="modSp mod">
        <pc:chgData name="Joey Knapp" userId="de2ef534-2661-4ef3-a305-8ab2cbfd625e" providerId="ADAL" clId="{E830AA5E-15CB-46FA-88B3-E34C040330A2}" dt="2020-05-15T17:41:29.721" v="526" actId="2711"/>
        <pc:sldMkLst>
          <pc:docMk/>
          <pc:sldMk cId="3542187605" sldId="305"/>
        </pc:sldMkLst>
        <pc:spChg chg="mod">
          <ac:chgData name="Joey Knapp" userId="de2ef534-2661-4ef3-a305-8ab2cbfd625e" providerId="ADAL" clId="{E830AA5E-15CB-46FA-88B3-E34C040330A2}" dt="2020-05-15T17:41:29.721" v="526" actId="2711"/>
          <ac:spMkLst>
            <pc:docMk/>
            <pc:sldMk cId="3542187605" sldId="305"/>
            <ac:spMk id="3" creationId="{00000000-0000-0000-0000-000000000000}"/>
          </ac:spMkLst>
        </pc:spChg>
      </pc:sldChg>
      <pc:sldChg chg="addCm modCm">
        <pc:chgData name="Joey Knapp" userId="de2ef534-2661-4ef3-a305-8ab2cbfd625e" providerId="ADAL" clId="{E830AA5E-15CB-46FA-88B3-E34C040330A2}" dt="2020-05-15T17:37:21.547" v="405" actId="1589"/>
        <pc:sldMkLst>
          <pc:docMk/>
          <pc:sldMk cId="3894779772" sldId="314"/>
        </pc:sldMkLst>
      </pc:sldChg>
      <pc:sldChg chg="modSp new mod ord modNotesTx">
        <pc:chgData name="Joey Knapp" userId="de2ef534-2661-4ef3-a305-8ab2cbfd625e" providerId="ADAL" clId="{E830AA5E-15CB-46FA-88B3-E34C040330A2}" dt="2020-05-15T17:22:07.298" v="348" actId="2711"/>
        <pc:sldMkLst>
          <pc:docMk/>
          <pc:sldMk cId="3472954155" sldId="364"/>
        </pc:sldMkLst>
        <pc:spChg chg="mod">
          <ac:chgData name="Joey Knapp" userId="de2ef534-2661-4ef3-a305-8ab2cbfd625e" providerId="ADAL" clId="{E830AA5E-15CB-46FA-88B3-E34C040330A2}" dt="2020-05-15T17:17:24.103" v="67" actId="20577"/>
          <ac:spMkLst>
            <pc:docMk/>
            <pc:sldMk cId="3472954155" sldId="364"/>
            <ac:spMk id="2" creationId="{8404721F-7786-451E-90B9-DFE3662F26CD}"/>
          </ac:spMkLst>
        </pc:spChg>
        <pc:spChg chg="mod">
          <ac:chgData name="Joey Knapp" userId="de2ef534-2661-4ef3-a305-8ab2cbfd625e" providerId="ADAL" clId="{E830AA5E-15CB-46FA-88B3-E34C040330A2}" dt="2020-05-15T17:22:07.298" v="348" actId="2711"/>
          <ac:spMkLst>
            <pc:docMk/>
            <pc:sldMk cId="3472954155" sldId="364"/>
            <ac:spMk id="3" creationId="{A858E295-E9F4-40FC-9F45-BEBE6620403E}"/>
          </ac:spMkLst>
        </pc:spChg>
      </pc:sldChg>
    </pc:docChg>
  </pc:docChgLst>
  <pc:docChgLst>
    <pc:chgData name="Casey McCullough" userId="S::casey@tealsk12.org::9535b8d8-12d3-4db1-8983-beb528848384" providerId="AD" clId="Web-{2A85B916-495C-4F03-8724-609252409700}"/>
    <pc:docChg chg="modSld">
      <pc:chgData name="Casey McCullough" userId="S::casey@tealsk12.org::9535b8d8-12d3-4db1-8983-beb528848384" providerId="AD" clId="Web-{2A85B916-495C-4F03-8724-609252409700}" dt="2020-05-07T21:02:25.559" v="9" actId="20577"/>
      <pc:docMkLst>
        <pc:docMk/>
      </pc:docMkLst>
      <pc:sldChg chg="modSp">
        <pc:chgData name="Casey McCullough" userId="S::casey@tealsk12.org::9535b8d8-12d3-4db1-8983-beb528848384" providerId="AD" clId="Web-{2A85B916-495C-4F03-8724-609252409700}" dt="2020-05-07T21:02:23.465" v="7" actId="20577"/>
        <pc:sldMkLst>
          <pc:docMk/>
          <pc:sldMk cId="519225645" sldId="338"/>
        </pc:sldMkLst>
        <pc:spChg chg="mod">
          <ac:chgData name="Casey McCullough" userId="S::casey@tealsk12.org::9535b8d8-12d3-4db1-8983-beb528848384" providerId="AD" clId="Web-{2A85B916-495C-4F03-8724-609252409700}" dt="2020-05-07T21:02:23.465" v="7" actId="20577"/>
          <ac:spMkLst>
            <pc:docMk/>
            <pc:sldMk cId="519225645" sldId="338"/>
            <ac:spMk id="2" creationId="{6FAE91D4-0B26-4231-8C19-67A6315E89E4}"/>
          </ac:spMkLst>
        </pc:spChg>
        <pc:graphicFrameChg chg="modGraphic">
          <ac:chgData name="Casey McCullough" userId="S::casey@tealsk12.org::9535b8d8-12d3-4db1-8983-beb528848384" providerId="AD" clId="Web-{2A85B916-495C-4F03-8724-609252409700}" dt="2020-05-07T21:02:09.090" v="0"/>
          <ac:graphicFrameMkLst>
            <pc:docMk/>
            <pc:sldMk cId="519225645" sldId="338"/>
            <ac:graphicFrameMk id="4" creationId="{1BCC5177-0DD7-4C61-9D73-508319BA511A}"/>
          </ac:graphicFrameMkLst>
        </pc:graphicFrameChg>
      </pc:sldChg>
    </pc:docChg>
  </pc:docChgLst>
  <pc:docChgLst>
    <pc:chgData name="Casey McCullough" userId="S::casey@tealsk12.org::9535b8d8-12d3-4db1-8983-beb528848384" providerId="AD" clId="Web-{D265E7A7-8A3E-40BE-852C-E019B3098321}"/>
    <pc:docChg chg="modSld">
      <pc:chgData name="Casey McCullough" userId="S::casey@tealsk12.org::9535b8d8-12d3-4db1-8983-beb528848384" providerId="AD" clId="Web-{D265E7A7-8A3E-40BE-852C-E019B3098321}" dt="2020-05-07T21:36:58.708" v="54" actId="20577"/>
      <pc:docMkLst>
        <pc:docMk/>
      </pc:docMkLst>
      <pc:sldChg chg="modSp">
        <pc:chgData name="Casey McCullough" userId="S::casey@tealsk12.org::9535b8d8-12d3-4db1-8983-beb528848384" providerId="AD" clId="Web-{D265E7A7-8A3E-40BE-852C-E019B3098321}" dt="2020-05-07T21:29:09.988" v="6" actId="20577"/>
        <pc:sldMkLst>
          <pc:docMk/>
          <pc:sldMk cId="3870433137" sldId="311"/>
        </pc:sldMkLst>
        <pc:spChg chg="mod">
          <ac:chgData name="Casey McCullough" userId="S::casey@tealsk12.org::9535b8d8-12d3-4db1-8983-beb528848384" providerId="AD" clId="Web-{D265E7A7-8A3E-40BE-852C-E019B3098321}" dt="2020-05-07T21:29:09.988" v="6" actId="20577"/>
          <ac:spMkLst>
            <pc:docMk/>
            <pc:sldMk cId="3870433137" sldId="311"/>
            <ac:spMk id="3" creationId="{00000000-0000-0000-0000-000000000000}"/>
          </ac:spMkLst>
        </pc:spChg>
      </pc:sldChg>
      <pc:sldChg chg="modSp">
        <pc:chgData name="Casey McCullough" userId="S::casey@tealsk12.org::9535b8d8-12d3-4db1-8983-beb528848384" providerId="AD" clId="Web-{D265E7A7-8A3E-40BE-852C-E019B3098321}" dt="2020-05-07T21:29:01.004" v="2" actId="20577"/>
        <pc:sldMkLst>
          <pc:docMk/>
          <pc:sldMk cId="125741789" sldId="312"/>
        </pc:sldMkLst>
        <pc:spChg chg="mod">
          <ac:chgData name="Casey McCullough" userId="S::casey@tealsk12.org::9535b8d8-12d3-4db1-8983-beb528848384" providerId="AD" clId="Web-{D265E7A7-8A3E-40BE-852C-E019B3098321}" dt="2020-05-07T21:29:01.004" v="2" actId="20577"/>
          <ac:spMkLst>
            <pc:docMk/>
            <pc:sldMk cId="125741789" sldId="312"/>
            <ac:spMk id="3" creationId="{00000000-0000-0000-0000-000000000000}"/>
          </ac:spMkLst>
        </pc:spChg>
      </pc:sldChg>
      <pc:sldChg chg="modSp">
        <pc:chgData name="Casey McCullough" userId="S::casey@tealsk12.org::9535b8d8-12d3-4db1-8983-beb528848384" providerId="AD" clId="Web-{D265E7A7-8A3E-40BE-852C-E019B3098321}" dt="2020-05-07T21:30:46.239" v="10" actId="14100"/>
        <pc:sldMkLst>
          <pc:docMk/>
          <pc:sldMk cId="3894779772" sldId="314"/>
        </pc:sldMkLst>
        <pc:spChg chg="mod">
          <ac:chgData name="Casey McCullough" userId="S::casey@tealsk12.org::9535b8d8-12d3-4db1-8983-beb528848384" providerId="AD" clId="Web-{D265E7A7-8A3E-40BE-852C-E019B3098321}" dt="2020-05-07T21:30:46.239" v="10" actId="14100"/>
          <ac:spMkLst>
            <pc:docMk/>
            <pc:sldMk cId="3894779772" sldId="314"/>
            <ac:spMk id="3" creationId="{00000000-0000-0000-0000-000000000000}"/>
          </ac:spMkLst>
        </pc:spChg>
      </pc:sldChg>
      <pc:sldChg chg="modSp">
        <pc:chgData name="Casey McCullough" userId="S::casey@tealsk12.org::9535b8d8-12d3-4db1-8983-beb528848384" providerId="AD" clId="Web-{D265E7A7-8A3E-40BE-852C-E019B3098321}" dt="2020-05-07T21:36:58.708" v="53" actId="20577"/>
        <pc:sldMkLst>
          <pc:docMk/>
          <pc:sldMk cId="1400030666" sldId="329"/>
        </pc:sldMkLst>
        <pc:spChg chg="mod">
          <ac:chgData name="Casey McCullough" userId="S::casey@tealsk12.org::9535b8d8-12d3-4db1-8983-beb528848384" providerId="AD" clId="Web-{D265E7A7-8A3E-40BE-852C-E019B3098321}" dt="2020-05-07T21:36:58.708" v="53" actId="20577"/>
          <ac:spMkLst>
            <pc:docMk/>
            <pc:sldMk cId="1400030666" sldId="329"/>
            <ac:spMk id="3" creationId="{00000000-0000-0000-0000-000000000000}"/>
          </ac:spMkLst>
        </pc:spChg>
      </pc:sldChg>
      <pc:sldChg chg="modSp">
        <pc:chgData name="Casey McCullough" userId="S::casey@tealsk12.org::9535b8d8-12d3-4db1-8983-beb528848384" providerId="AD" clId="Web-{D265E7A7-8A3E-40BE-852C-E019B3098321}" dt="2020-05-07T21:36:07.958" v="35" actId="20577"/>
        <pc:sldMkLst>
          <pc:docMk/>
          <pc:sldMk cId="1832084249" sldId="330"/>
        </pc:sldMkLst>
        <pc:spChg chg="mod">
          <ac:chgData name="Casey McCullough" userId="S::casey@tealsk12.org::9535b8d8-12d3-4db1-8983-beb528848384" providerId="AD" clId="Web-{D265E7A7-8A3E-40BE-852C-E019B3098321}" dt="2020-05-07T21:36:07.958" v="35" actId="20577"/>
          <ac:spMkLst>
            <pc:docMk/>
            <pc:sldMk cId="1832084249" sldId="330"/>
            <ac:spMk id="3" creationId="{00000000-0000-0000-0000-000000000000}"/>
          </ac:spMkLst>
        </pc:spChg>
      </pc:sldChg>
      <pc:sldChg chg="modSp mod setBg">
        <pc:chgData name="Casey McCullough" userId="S::casey@tealsk12.org::9535b8d8-12d3-4db1-8983-beb528848384" providerId="AD" clId="Web-{D265E7A7-8A3E-40BE-852C-E019B3098321}" dt="2020-05-07T21:33:07.270" v="24" actId="20577"/>
        <pc:sldMkLst>
          <pc:docMk/>
          <pc:sldMk cId="1628245042" sldId="335"/>
        </pc:sldMkLst>
        <pc:spChg chg="mod">
          <ac:chgData name="Casey McCullough" userId="S::casey@tealsk12.org::9535b8d8-12d3-4db1-8983-beb528848384" providerId="AD" clId="Web-{D265E7A7-8A3E-40BE-852C-E019B3098321}" dt="2020-05-07T21:33:07.270" v="24" actId="20577"/>
          <ac:spMkLst>
            <pc:docMk/>
            <pc:sldMk cId="1628245042" sldId="335"/>
            <ac:spMk id="2" creationId="{00000000-0000-0000-0000-000000000000}"/>
          </ac:spMkLst>
        </pc:spChg>
        <pc:spChg chg="mod">
          <ac:chgData name="Casey McCullough" userId="S::casey@tealsk12.org::9535b8d8-12d3-4db1-8983-beb528848384" providerId="AD" clId="Web-{D265E7A7-8A3E-40BE-852C-E019B3098321}" dt="2020-05-07T21:32:29.770" v="15" actId="20577"/>
          <ac:spMkLst>
            <pc:docMk/>
            <pc:sldMk cId="1628245042" sldId="335"/>
            <ac:spMk id="3" creationId="{00000000-0000-0000-0000-000000000000}"/>
          </ac:spMkLst>
        </pc:spChg>
        <pc:spChg chg="mod">
          <ac:chgData name="Casey McCullough" userId="S::casey@tealsk12.org::9535b8d8-12d3-4db1-8983-beb528848384" providerId="AD" clId="Web-{D265E7A7-8A3E-40BE-852C-E019B3098321}" dt="2020-05-07T21:32:49.098" v="21" actId="20577"/>
          <ac:spMkLst>
            <pc:docMk/>
            <pc:sldMk cId="1628245042" sldId="335"/>
            <ac:spMk id="4" creationId="{65C1988E-D314-47B5-92F1-C79C933EC67D}"/>
          </ac:spMkLst>
        </pc:spChg>
      </pc:sldChg>
    </pc:docChg>
  </pc:docChgLst>
  <pc:docChgLst>
    <pc:chgData name="Tracey Wilson" userId="S::tracey@tealsk12.org::60f874dc-2688-4afa-984d-a2a855f225e4" providerId="AD" clId="Web-{9B0FA8D7-689A-42F7-A6AC-75800EEC6579}"/>
    <pc:docChg chg="addSld modSld">
      <pc:chgData name="Tracey Wilson" userId="S::tracey@tealsk12.org::60f874dc-2688-4afa-984d-a2a855f225e4" providerId="AD" clId="Web-{9B0FA8D7-689A-42F7-A6AC-75800EEC6579}" dt="2020-05-20T19:17:03.067" v="333" actId="20577"/>
      <pc:docMkLst>
        <pc:docMk/>
      </pc:docMkLst>
      <pc:sldChg chg="modSp">
        <pc:chgData name="Tracey Wilson" userId="S::tracey@tealsk12.org::60f874dc-2688-4afa-984d-a2a855f225e4" providerId="AD" clId="Web-{9B0FA8D7-689A-42F7-A6AC-75800EEC6579}" dt="2020-05-20T19:17:03.067" v="332" actId="20577"/>
        <pc:sldMkLst>
          <pc:docMk/>
          <pc:sldMk cId="3338643300" sldId="367"/>
        </pc:sldMkLst>
        <pc:spChg chg="mod">
          <ac:chgData name="Tracey Wilson" userId="S::tracey@tealsk12.org::60f874dc-2688-4afa-984d-a2a855f225e4" providerId="AD" clId="Web-{9B0FA8D7-689A-42F7-A6AC-75800EEC6579}" dt="2020-05-20T19:17:03.067" v="332" actId="20577"/>
          <ac:spMkLst>
            <pc:docMk/>
            <pc:sldMk cId="3338643300" sldId="367"/>
            <ac:spMk id="4" creationId="{3906AE4E-1DE2-48AD-9848-07743D98B421}"/>
          </ac:spMkLst>
        </pc:spChg>
      </pc:sldChg>
      <pc:sldChg chg="modNotes">
        <pc:chgData name="Tracey Wilson" userId="S::tracey@tealsk12.org::60f874dc-2688-4afa-984d-a2a855f225e4" providerId="AD" clId="Web-{9B0FA8D7-689A-42F7-A6AC-75800EEC6579}" dt="2020-05-20T19:06:27.265" v="51"/>
        <pc:sldMkLst>
          <pc:docMk/>
          <pc:sldMk cId="702147656" sldId="370"/>
        </pc:sldMkLst>
      </pc:sldChg>
      <pc:sldChg chg="modSp add replId modNotes">
        <pc:chgData name="Tracey Wilson" userId="S::tracey@tealsk12.org::60f874dc-2688-4afa-984d-a2a855f225e4" providerId="AD" clId="Web-{9B0FA8D7-689A-42F7-A6AC-75800EEC6579}" dt="2020-05-20T19:15:49.272" v="304"/>
        <pc:sldMkLst>
          <pc:docMk/>
          <pc:sldMk cId="4177879228" sldId="371"/>
        </pc:sldMkLst>
        <pc:spChg chg="mod">
          <ac:chgData name="Tracey Wilson" userId="S::tracey@tealsk12.org::60f874dc-2688-4afa-984d-a2a855f225e4" providerId="AD" clId="Web-{9B0FA8D7-689A-42F7-A6AC-75800EEC6579}" dt="2020-05-20T19:11:20.417" v="57" actId="20577"/>
          <ac:spMkLst>
            <pc:docMk/>
            <pc:sldMk cId="4177879228" sldId="371"/>
            <ac:spMk id="2" creationId="{00000000-0000-0000-0000-000000000000}"/>
          </ac:spMkLst>
        </pc:spChg>
        <pc:spChg chg="mod">
          <ac:chgData name="Tracey Wilson" userId="S::tracey@tealsk12.org::60f874dc-2688-4afa-984d-a2a855f225e4" providerId="AD" clId="Web-{9B0FA8D7-689A-42F7-A6AC-75800EEC6579}" dt="2020-05-20T19:13:46.258" v="164" actId="20577"/>
          <ac:spMkLst>
            <pc:docMk/>
            <pc:sldMk cId="4177879228" sldId="371"/>
            <ac:spMk id="3" creationId="{00000000-0000-0000-0000-000000000000}"/>
          </ac:spMkLst>
        </pc:spChg>
      </pc:sldChg>
    </pc:docChg>
  </pc:docChgLst>
  <pc:docChgLst>
    <pc:chgData name="Casey McCullough" userId="S::casey@tealsk12.org::9535b8d8-12d3-4db1-8983-beb528848384" providerId="AD" clId="Web-{3B6C387C-EE4E-413B-907E-6B48A7639526}"/>
    <pc:docChg chg="addSld modSld">
      <pc:chgData name="Casey McCullough" userId="S::casey@tealsk12.org::9535b8d8-12d3-4db1-8983-beb528848384" providerId="AD" clId="Web-{3B6C387C-EE4E-413B-907E-6B48A7639526}" dt="2020-05-08T02:00:59.795" v="1007" actId="20577"/>
      <pc:docMkLst>
        <pc:docMk/>
      </pc:docMkLst>
      <pc:sldChg chg="modSp">
        <pc:chgData name="Casey McCullough" userId="S::casey@tealsk12.org::9535b8d8-12d3-4db1-8983-beb528848384" providerId="AD" clId="Web-{3B6C387C-EE4E-413B-907E-6B48A7639526}" dt="2020-05-08T01:57:09.519" v="794" actId="20577"/>
        <pc:sldMkLst>
          <pc:docMk/>
          <pc:sldMk cId="3894779772" sldId="314"/>
        </pc:sldMkLst>
        <pc:spChg chg="mod">
          <ac:chgData name="Casey McCullough" userId="S::casey@tealsk12.org::9535b8d8-12d3-4db1-8983-beb528848384" providerId="AD" clId="Web-{3B6C387C-EE4E-413B-907E-6B48A7639526}" dt="2020-05-08T01:46:22.365" v="89" actId="20577"/>
          <ac:spMkLst>
            <pc:docMk/>
            <pc:sldMk cId="3894779772" sldId="314"/>
            <ac:spMk id="2" creationId="{00000000-0000-0000-0000-000000000000}"/>
          </ac:spMkLst>
        </pc:spChg>
        <pc:spChg chg="mod">
          <ac:chgData name="Casey McCullough" userId="S::casey@tealsk12.org::9535b8d8-12d3-4db1-8983-beb528848384" providerId="AD" clId="Web-{3B6C387C-EE4E-413B-907E-6B48A7639526}" dt="2020-05-08T01:57:09.519" v="794" actId="20577"/>
          <ac:spMkLst>
            <pc:docMk/>
            <pc:sldMk cId="3894779772" sldId="314"/>
            <ac:spMk id="3" creationId="{00000000-0000-0000-0000-000000000000}"/>
          </ac:spMkLst>
        </pc:spChg>
      </pc:sldChg>
      <pc:sldChg chg="modSp add replId">
        <pc:chgData name="Casey McCullough" userId="S::casey@tealsk12.org::9535b8d8-12d3-4db1-8983-beb528848384" providerId="AD" clId="Web-{3B6C387C-EE4E-413B-907E-6B48A7639526}" dt="2020-05-08T02:00:59.795" v="1006" actId="20577"/>
        <pc:sldMkLst>
          <pc:docMk/>
          <pc:sldMk cId="3591267481" sldId="363"/>
        </pc:sldMkLst>
        <pc:spChg chg="mod">
          <ac:chgData name="Casey McCullough" userId="S::casey@tealsk12.org::9535b8d8-12d3-4db1-8983-beb528848384" providerId="AD" clId="Web-{3B6C387C-EE4E-413B-907E-6B48A7639526}" dt="2020-05-08T01:53:33.931" v="460" actId="20577"/>
          <ac:spMkLst>
            <pc:docMk/>
            <pc:sldMk cId="3591267481" sldId="363"/>
            <ac:spMk id="2" creationId="{00000000-0000-0000-0000-000000000000}"/>
          </ac:spMkLst>
        </pc:spChg>
        <pc:spChg chg="mod">
          <ac:chgData name="Casey McCullough" userId="S::casey@tealsk12.org::9535b8d8-12d3-4db1-8983-beb528848384" providerId="AD" clId="Web-{3B6C387C-EE4E-413B-907E-6B48A7639526}" dt="2020-05-08T02:00:59.795" v="1006" actId="20577"/>
          <ac:spMkLst>
            <pc:docMk/>
            <pc:sldMk cId="3591267481" sldId="363"/>
            <ac:spMk id="3" creationId="{00000000-0000-0000-0000-000000000000}"/>
          </ac:spMkLst>
        </pc:spChg>
      </pc:sldChg>
    </pc:docChg>
  </pc:docChgLst>
  <pc:docChgLst>
    <pc:chgData name="Casey McCullough" userId="S::casey@tealsk12.org::9535b8d8-12d3-4db1-8983-beb528848384" providerId="AD" clId="Web-{1296BA13-415F-4A6E-80FB-77D10234880E}"/>
    <pc:docChg chg="modSld">
      <pc:chgData name="Casey McCullough" userId="S::casey@tealsk12.org::9535b8d8-12d3-4db1-8983-beb528848384" providerId="AD" clId="Web-{1296BA13-415F-4A6E-80FB-77D10234880E}" dt="2020-05-07T21:15:43.879" v="100" actId="1076"/>
      <pc:docMkLst>
        <pc:docMk/>
      </pc:docMkLst>
      <pc:sldChg chg="addSp modSp mod modTransition modClrScheme chgLayout">
        <pc:chgData name="Casey McCullough" userId="S::casey@tealsk12.org::9535b8d8-12d3-4db1-8983-beb528848384" providerId="AD" clId="Web-{1296BA13-415F-4A6E-80FB-77D10234880E}" dt="2020-05-07T21:11:24.444" v="48"/>
        <pc:sldMkLst>
          <pc:docMk/>
          <pc:sldMk cId="3870433137" sldId="311"/>
        </pc:sldMkLst>
        <pc:spChg chg="mod">
          <ac:chgData name="Casey McCullough" userId="S::casey@tealsk12.org::9535b8d8-12d3-4db1-8983-beb528848384" providerId="AD" clId="Web-{1296BA13-415F-4A6E-80FB-77D10234880E}" dt="2020-05-07T21:11:24.444" v="48"/>
          <ac:spMkLst>
            <pc:docMk/>
            <pc:sldMk cId="3870433137" sldId="311"/>
            <ac:spMk id="2" creationId="{00000000-0000-0000-0000-000000000000}"/>
          </ac:spMkLst>
        </pc:spChg>
        <pc:spChg chg="mod">
          <ac:chgData name="Casey McCullough" userId="S::casey@tealsk12.org::9535b8d8-12d3-4db1-8983-beb528848384" providerId="AD" clId="Web-{1296BA13-415F-4A6E-80FB-77D10234880E}" dt="2020-05-07T21:11:24.444" v="48"/>
          <ac:spMkLst>
            <pc:docMk/>
            <pc:sldMk cId="3870433137" sldId="311"/>
            <ac:spMk id="3" creationId="{00000000-0000-0000-0000-000000000000}"/>
          </ac:spMkLst>
        </pc:spChg>
        <pc:picChg chg="add mod">
          <ac:chgData name="Casey McCullough" userId="S::casey@tealsk12.org::9535b8d8-12d3-4db1-8983-beb528848384" providerId="AD" clId="Web-{1296BA13-415F-4A6E-80FB-77D10234880E}" dt="2020-05-07T21:11:24.444" v="48"/>
          <ac:picMkLst>
            <pc:docMk/>
            <pc:sldMk cId="3870433137" sldId="311"/>
            <ac:picMk id="4" creationId="{A7E61DD7-AC52-46F1-8FA2-38F05F6769ED}"/>
          </ac:picMkLst>
        </pc:picChg>
      </pc:sldChg>
      <pc:sldChg chg="modSp">
        <pc:chgData name="Casey McCullough" userId="S::casey@tealsk12.org::9535b8d8-12d3-4db1-8983-beb528848384" providerId="AD" clId="Web-{1296BA13-415F-4A6E-80FB-77D10234880E}" dt="2020-05-07T21:08:56.618" v="38" actId="20577"/>
        <pc:sldMkLst>
          <pc:docMk/>
          <pc:sldMk cId="125741789" sldId="312"/>
        </pc:sldMkLst>
        <pc:spChg chg="mod">
          <ac:chgData name="Casey McCullough" userId="S::casey@tealsk12.org::9535b8d8-12d3-4db1-8983-beb528848384" providerId="AD" clId="Web-{1296BA13-415F-4A6E-80FB-77D10234880E}" dt="2020-05-07T21:08:56.618" v="38" actId="20577"/>
          <ac:spMkLst>
            <pc:docMk/>
            <pc:sldMk cId="125741789" sldId="312"/>
            <ac:spMk id="3" creationId="{00000000-0000-0000-0000-000000000000}"/>
          </ac:spMkLst>
        </pc:spChg>
      </pc:sldChg>
      <pc:sldChg chg="addSp modSp mod modTransition modClrScheme chgLayout">
        <pc:chgData name="Casey McCullough" userId="S::casey@tealsk12.org::9535b8d8-12d3-4db1-8983-beb528848384" providerId="AD" clId="Web-{1296BA13-415F-4A6E-80FB-77D10234880E}" dt="2020-05-07T21:13:25.739" v="52"/>
        <pc:sldMkLst>
          <pc:docMk/>
          <pc:sldMk cId="2275857416" sldId="331"/>
        </pc:sldMkLst>
        <pc:spChg chg="mod">
          <ac:chgData name="Casey McCullough" userId="S::casey@tealsk12.org::9535b8d8-12d3-4db1-8983-beb528848384" providerId="AD" clId="Web-{1296BA13-415F-4A6E-80FB-77D10234880E}" dt="2020-05-07T21:13:25.739" v="52"/>
          <ac:spMkLst>
            <pc:docMk/>
            <pc:sldMk cId="2275857416" sldId="331"/>
            <ac:spMk id="4" creationId="{00000000-0000-0000-0000-000000000000}"/>
          </ac:spMkLst>
        </pc:spChg>
        <pc:spChg chg="mod ord">
          <ac:chgData name="Casey McCullough" userId="S::casey@tealsk12.org::9535b8d8-12d3-4db1-8983-beb528848384" providerId="AD" clId="Web-{1296BA13-415F-4A6E-80FB-77D10234880E}" dt="2020-05-07T21:13:25.739" v="52"/>
          <ac:spMkLst>
            <pc:docMk/>
            <pc:sldMk cId="2275857416" sldId="331"/>
            <ac:spMk id="5" creationId="{00000000-0000-0000-0000-000000000000}"/>
          </ac:spMkLst>
        </pc:spChg>
        <pc:picChg chg="add mod">
          <ac:chgData name="Casey McCullough" userId="S::casey@tealsk12.org::9535b8d8-12d3-4db1-8983-beb528848384" providerId="AD" clId="Web-{1296BA13-415F-4A6E-80FB-77D10234880E}" dt="2020-05-07T21:13:25.739" v="52"/>
          <ac:picMkLst>
            <pc:docMk/>
            <pc:sldMk cId="2275857416" sldId="331"/>
            <ac:picMk id="2" creationId="{DB0945EC-F80F-4E3D-8F75-C2A9DB915F1D}"/>
          </ac:picMkLst>
        </pc:picChg>
      </pc:sldChg>
      <pc:sldChg chg="modSp">
        <pc:chgData name="Casey McCullough" userId="S::casey@tealsk12.org::9535b8d8-12d3-4db1-8983-beb528848384" providerId="AD" clId="Web-{1296BA13-415F-4A6E-80FB-77D10234880E}" dt="2020-05-07T21:15:43.879" v="100" actId="1076"/>
        <pc:sldMkLst>
          <pc:docMk/>
          <pc:sldMk cId="3210697086" sldId="333"/>
        </pc:sldMkLst>
        <pc:spChg chg="mod">
          <ac:chgData name="Casey McCullough" userId="S::casey@tealsk12.org::9535b8d8-12d3-4db1-8983-beb528848384" providerId="AD" clId="Web-{1296BA13-415F-4A6E-80FB-77D10234880E}" dt="2020-05-07T21:15:30.394" v="97" actId="20577"/>
          <ac:spMkLst>
            <pc:docMk/>
            <pc:sldMk cId="3210697086" sldId="333"/>
            <ac:spMk id="2" creationId="{00000000-0000-0000-0000-000000000000}"/>
          </ac:spMkLst>
        </pc:spChg>
        <pc:spChg chg="mod">
          <ac:chgData name="Casey McCullough" userId="S::casey@tealsk12.org::9535b8d8-12d3-4db1-8983-beb528848384" providerId="AD" clId="Web-{1296BA13-415F-4A6E-80FB-77D10234880E}" dt="2020-05-07T21:15:43.879" v="100" actId="1076"/>
          <ac:spMkLst>
            <pc:docMk/>
            <pc:sldMk cId="3210697086" sldId="333"/>
            <ac:spMk id="3" creationId="{00000000-0000-0000-0000-000000000000}"/>
          </ac:spMkLst>
        </pc:spChg>
      </pc:sldChg>
      <pc:sldChg chg="addCm delCm">
        <pc:chgData name="Casey McCullough" userId="S::casey@tealsk12.org::9535b8d8-12d3-4db1-8983-beb528848384" providerId="AD" clId="Web-{1296BA13-415F-4A6E-80FB-77D10234880E}" dt="2020-05-07T21:07:47.899" v="1"/>
        <pc:sldMkLst>
          <pc:docMk/>
          <pc:sldMk cId="519225645" sldId="338"/>
        </pc:sldMkLst>
      </pc:sldChg>
      <pc:sldChg chg="modSp">
        <pc:chgData name="Casey McCullough" userId="S::casey@tealsk12.org::9535b8d8-12d3-4db1-8983-beb528848384" providerId="AD" clId="Web-{1296BA13-415F-4A6E-80FB-77D10234880E}" dt="2020-05-07T21:14:11.770" v="55" actId="20577"/>
        <pc:sldMkLst>
          <pc:docMk/>
          <pc:sldMk cId="459957578" sldId="342"/>
        </pc:sldMkLst>
        <pc:spChg chg="mod">
          <ac:chgData name="Casey McCullough" userId="S::casey@tealsk12.org::9535b8d8-12d3-4db1-8983-beb528848384" providerId="AD" clId="Web-{1296BA13-415F-4A6E-80FB-77D10234880E}" dt="2020-05-07T21:14:11.770" v="55" actId="20577"/>
          <ac:spMkLst>
            <pc:docMk/>
            <pc:sldMk cId="459957578" sldId="342"/>
            <ac:spMk id="6" creationId="{53686BF5-A2F1-45AA-9C0A-CEF729CB8935}"/>
          </ac:spMkLst>
        </pc:spChg>
      </pc:sldChg>
    </pc:docChg>
  </pc:docChgLst>
  <pc:docChgLst>
    <pc:chgData name="Casey McCullough" userId="S::casey@tealsk12.org::9535b8d8-12d3-4db1-8983-beb528848384" providerId="AD" clId="Web-{9A6A52BE-BCAA-42DC-89F2-8B5CC5CB0048}"/>
    <pc:docChg chg="modSld">
      <pc:chgData name="Casey McCullough" userId="S::casey@tealsk12.org::9535b8d8-12d3-4db1-8983-beb528848384" providerId="AD" clId="Web-{9A6A52BE-BCAA-42DC-89F2-8B5CC5CB0048}" dt="2020-05-07T20:49:19.856" v="203"/>
      <pc:docMkLst>
        <pc:docMk/>
      </pc:docMkLst>
      <pc:sldChg chg="modSp">
        <pc:chgData name="Casey McCullough" userId="S::casey@tealsk12.org::9535b8d8-12d3-4db1-8983-beb528848384" providerId="AD" clId="Web-{9A6A52BE-BCAA-42DC-89F2-8B5CC5CB0048}" dt="2020-05-07T20:46:46.068" v="135" actId="20577"/>
        <pc:sldMkLst>
          <pc:docMk/>
          <pc:sldMk cId="3631787026" sldId="309"/>
        </pc:sldMkLst>
        <pc:spChg chg="mod">
          <ac:chgData name="Casey McCullough" userId="S::casey@tealsk12.org::9535b8d8-12d3-4db1-8983-beb528848384" providerId="AD" clId="Web-{9A6A52BE-BCAA-42DC-89F2-8B5CC5CB0048}" dt="2020-05-07T20:46:46.068" v="135" actId="20577"/>
          <ac:spMkLst>
            <pc:docMk/>
            <pc:sldMk cId="3631787026" sldId="309"/>
            <ac:spMk id="3" creationId="{00000000-0000-0000-0000-000000000000}"/>
          </ac:spMkLst>
        </pc:spChg>
      </pc:sldChg>
      <pc:sldChg chg="modSp">
        <pc:chgData name="Casey McCullough" userId="S::casey@tealsk12.org::9535b8d8-12d3-4db1-8983-beb528848384" providerId="AD" clId="Web-{9A6A52BE-BCAA-42DC-89F2-8B5CC5CB0048}" dt="2020-05-07T20:40:58.243" v="6" actId="20577"/>
        <pc:sldMkLst>
          <pc:docMk/>
          <pc:sldMk cId="4061412495" sldId="326"/>
        </pc:sldMkLst>
        <pc:spChg chg="mod">
          <ac:chgData name="Casey McCullough" userId="S::casey@tealsk12.org::9535b8d8-12d3-4db1-8983-beb528848384" providerId="AD" clId="Web-{9A6A52BE-BCAA-42DC-89F2-8B5CC5CB0048}" dt="2020-05-07T20:40:58.243" v="6" actId="20577"/>
          <ac:spMkLst>
            <pc:docMk/>
            <pc:sldMk cId="4061412495" sldId="326"/>
            <ac:spMk id="3" creationId="{00000000-0000-0000-0000-000000000000}"/>
          </ac:spMkLst>
        </pc:spChg>
      </pc:sldChg>
      <pc:sldChg chg="modSp addCm">
        <pc:chgData name="Casey McCullough" userId="S::casey@tealsk12.org::9535b8d8-12d3-4db1-8983-beb528848384" providerId="AD" clId="Web-{9A6A52BE-BCAA-42DC-89F2-8B5CC5CB0048}" dt="2020-05-07T20:49:19.856" v="203"/>
        <pc:sldMkLst>
          <pc:docMk/>
          <pc:sldMk cId="519225645" sldId="338"/>
        </pc:sldMkLst>
        <pc:graphicFrameChg chg="mod modGraphic">
          <ac:chgData name="Casey McCullough" userId="S::casey@tealsk12.org::9535b8d8-12d3-4db1-8983-beb528848384" providerId="AD" clId="Web-{9A6A52BE-BCAA-42DC-89F2-8B5CC5CB0048}" dt="2020-05-07T20:49:19.856" v="203"/>
          <ac:graphicFrameMkLst>
            <pc:docMk/>
            <pc:sldMk cId="519225645" sldId="338"/>
            <ac:graphicFrameMk id="4" creationId="{1BCC5177-0DD7-4C61-9D73-508319BA511A}"/>
          </ac:graphicFrameMkLst>
        </pc:graphicFrameChg>
      </pc:sldChg>
    </pc:docChg>
  </pc:docChgLst>
  <pc:docChgLst>
    <pc:chgData name="Kenney Chan" userId="5a28d3e1-f9b7-4594-b528-eac228e996fc" providerId="ADAL" clId="{C7A61D66-5782-431A-9B87-847303CDA940}"/>
    <pc:docChg chg="modSld">
      <pc:chgData name="Kenney Chan" userId="5a28d3e1-f9b7-4594-b528-eac228e996fc" providerId="ADAL" clId="{C7A61D66-5782-431A-9B87-847303CDA940}" dt="2020-05-19T18:11:38.688" v="49"/>
      <pc:docMkLst>
        <pc:docMk/>
      </pc:docMkLst>
      <pc:sldChg chg="modSp mod">
        <pc:chgData name="Kenney Chan" userId="5a28d3e1-f9b7-4594-b528-eac228e996fc" providerId="ADAL" clId="{C7A61D66-5782-431A-9B87-847303CDA940}" dt="2020-05-19T18:11:30.501" v="48" actId="20577"/>
        <pc:sldMkLst>
          <pc:docMk/>
          <pc:sldMk cId="2561454960" sldId="280"/>
        </pc:sldMkLst>
        <pc:spChg chg="mod">
          <ac:chgData name="Kenney Chan" userId="5a28d3e1-f9b7-4594-b528-eac228e996fc" providerId="ADAL" clId="{C7A61D66-5782-431A-9B87-847303CDA940}" dt="2020-05-19T18:11:30.501" v="48" actId="20577"/>
          <ac:spMkLst>
            <pc:docMk/>
            <pc:sldMk cId="2561454960" sldId="280"/>
            <ac:spMk id="3" creationId="{00000000-0000-0000-0000-000000000000}"/>
          </ac:spMkLst>
        </pc:spChg>
      </pc:sldChg>
      <pc:sldChg chg="modSp mod">
        <pc:chgData name="Kenney Chan" userId="5a28d3e1-f9b7-4594-b528-eac228e996fc" providerId="ADAL" clId="{C7A61D66-5782-431A-9B87-847303CDA940}" dt="2020-05-19T18:11:38.688" v="49"/>
        <pc:sldMkLst>
          <pc:docMk/>
          <pc:sldMk cId="2382473146" sldId="281"/>
        </pc:sldMkLst>
        <pc:spChg chg="mod">
          <ac:chgData name="Kenney Chan" userId="5a28d3e1-f9b7-4594-b528-eac228e996fc" providerId="ADAL" clId="{C7A61D66-5782-431A-9B87-847303CDA940}" dt="2020-05-19T18:11:38.688" v="49"/>
          <ac:spMkLst>
            <pc:docMk/>
            <pc:sldMk cId="2382473146" sldId="281"/>
            <ac:spMk id="3" creationId="{00000000-0000-0000-0000-000000000000}"/>
          </ac:spMkLst>
        </pc:spChg>
      </pc:sldChg>
    </pc:docChg>
  </pc:docChgLst>
  <pc:docChgLst>
    <pc:chgData name="Tracey Wilson" userId="S::tracey@tealsk12.org::60f874dc-2688-4afa-984d-a2a855f225e4" providerId="AD" clId="Web-{19C92049-20B7-44D1-A836-E0C46575F2AB}"/>
    <pc:docChg chg="addSld delSld modSld sldOrd">
      <pc:chgData name="Tracey Wilson" userId="S::tracey@tealsk12.org::60f874dc-2688-4afa-984d-a2a855f225e4" providerId="AD" clId="Web-{19C92049-20B7-44D1-A836-E0C46575F2AB}" dt="2020-05-20T17:25:31.653" v="1461"/>
      <pc:docMkLst>
        <pc:docMk/>
      </pc:docMkLst>
      <pc:sldChg chg="modSp del modNotes">
        <pc:chgData name="Tracey Wilson" userId="S::tracey@tealsk12.org::60f874dc-2688-4afa-984d-a2a855f225e4" providerId="AD" clId="Web-{19C92049-20B7-44D1-A836-E0C46575F2AB}" dt="2020-05-20T16:57:44.223" v="648"/>
        <pc:sldMkLst>
          <pc:docMk/>
          <pc:sldMk cId="2561454960" sldId="280"/>
        </pc:sldMkLst>
        <pc:spChg chg="mod">
          <ac:chgData name="Tracey Wilson" userId="S::tracey@tealsk12.org::60f874dc-2688-4afa-984d-a2a855f225e4" providerId="AD" clId="Web-{19C92049-20B7-44D1-A836-E0C46575F2AB}" dt="2020-05-20T16:49:55.350" v="119" actId="20577"/>
          <ac:spMkLst>
            <pc:docMk/>
            <pc:sldMk cId="2561454960" sldId="280"/>
            <ac:spMk id="3" creationId="{00000000-0000-0000-0000-000000000000}"/>
          </ac:spMkLst>
        </pc:spChg>
      </pc:sldChg>
      <pc:sldChg chg="delSp modSp add replId">
        <pc:chgData name="Tracey Wilson" userId="S::tracey@tealsk12.org::60f874dc-2688-4afa-984d-a2a855f225e4" providerId="AD" clId="Web-{19C92049-20B7-44D1-A836-E0C46575F2AB}" dt="2020-05-20T16:57:56.973" v="649" actId="1076"/>
        <pc:sldMkLst>
          <pc:docMk/>
          <pc:sldMk cId="1687715466" sldId="365"/>
        </pc:sldMkLst>
        <pc:spChg chg="mod">
          <ac:chgData name="Tracey Wilson" userId="S::tracey@tealsk12.org::60f874dc-2688-4afa-984d-a2a855f225e4" providerId="AD" clId="Web-{19C92049-20B7-44D1-A836-E0C46575F2AB}" dt="2020-05-20T16:57:56.973" v="649" actId="1076"/>
          <ac:spMkLst>
            <pc:docMk/>
            <pc:sldMk cId="1687715466" sldId="365"/>
            <ac:spMk id="2" creationId="{00000000-0000-0000-0000-000000000000}"/>
          </ac:spMkLst>
        </pc:spChg>
        <pc:spChg chg="del">
          <ac:chgData name="Tracey Wilson" userId="S::tracey@tealsk12.org::60f874dc-2688-4afa-984d-a2a855f225e4" providerId="AD" clId="Web-{19C92049-20B7-44D1-A836-E0C46575F2AB}" dt="2020-05-20T16:52:44.755" v="232"/>
          <ac:spMkLst>
            <pc:docMk/>
            <pc:sldMk cId="1687715466" sldId="365"/>
            <ac:spMk id="6" creationId="{00000000-0000-0000-0000-000000000000}"/>
          </ac:spMkLst>
        </pc:spChg>
        <pc:spChg chg="mod">
          <ac:chgData name="Tracey Wilson" userId="S::tracey@tealsk12.org::60f874dc-2688-4afa-984d-a2a855f225e4" providerId="AD" clId="Web-{19C92049-20B7-44D1-A836-E0C46575F2AB}" dt="2020-05-20T16:52:22.287" v="178" actId="20577"/>
          <ac:spMkLst>
            <pc:docMk/>
            <pc:sldMk cId="1687715466" sldId="365"/>
            <ac:spMk id="414723" creationId="{00000000-0000-0000-0000-000000000000}"/>
          </ac:spMkLst>
        </pc:spChg>
        <pc:graphicFrameChg chg="mod modGraphic">
          <ac:chgData name="Tracey Wilson" userId="S::tracey@tealsk12.org::60f874dc-2688-4afa-984d-a2a855f225e4" providerId="AD" clId="Web-{19C92049-20B7-44D1-A836-E0C46575F2AB}" dt="2020-05-20T16:57:24.535" v="588"/>
          <ac:graphicFrameMkLst>
            <pc:docMk/>
            <pc:sldMk cId="1687715466" sldId="365"/>
            <ac:graphicFrameMk id="5" creationId="{00000000-0000-0000-0000-000000000000}"/>
          </ac:graphicFrameMkLst>
        </pc:graphicFrameChg>
      </pc:sldChg>
      <pc:sldChg chg="add del replId">
        <pc:chgData name="Tracey Wilson" userId="S::tracey@tealsk12.org::60f874dc-2688-4afa-984d-a2a855f225e4" providerId="AD" clId="Web-{19C92049-20B7-44D1-A836-E0C46575F2AB}" dt="2020-05-20T16:50:20.803" v="123"/>
        <pc:sldMkLst>
          <pc:docMk/>
          <pc:sldMk cId="2609187026" sldId="365"/>
        </pc:sldMkLst>
      </pc:sldChg>
      <pc:sldChg chg="addSp delSp modSp new mod modClrScheme chgLayout">
        <pc:chgData name="Tracey Wilson" userId="S::tracey@tealsk12.org::60f874dc-2688-4afa-984d-a2a855f225e4" providerId="AD" clId="Web-{19C92049-20B7-44D1-A836-E0C46575F2AB}" dt="2020-05-20T17:06:30.517" v="918"/>
        <pc:sldMkLst>
          <pc:docMk/>
          <pc:sldMk cId="3331302436" sldId="366"/>
        </pc:sldMkLst>
        <pc:spChg chg="mod">
          <ac:chgData name="Tracey Wilson" userId="S::tracey@tealsk12.org::60f874dc-2688-4afa-984d-a2a855f225e4" providerId="AD" clId="Web-{19C92049-20B7-44D1-A836-E0C46575F2AB}" dt="2020-05-20T17:06:30.517" v="918"/>
          <ac:spMkLst>
            <pc:docMk/>
            <pc:sldMk cId="3331302436" sldId="366"/>
            <ac:spMk id="2" creationId="{0AD46CA8-942D-4906-B5B5-F887A910D282}"/>
          </ac:spMkLst>
        </pc:spChg>
        <pc:spChg chg="add del mod">
          <ac:chgData name="Tracey Wilson" userId="S::tracey@tealsk12.org::60f874dc-2688-4afa-984d-a2a855f225e4" providerId="AD" clId="Web-{19C92049-20B7-44D1-A836-E0C46575F2AB}" dt="2020-05-20T17:06:30.517" v="918"/>
          <ac:spMkLst>
            <pc:docMk/>
            <pc:sldMk cId="3331302436" sldId="366"/>
            <ac:spMk id="3" creationId="{3428144B-7CFE-4627-BEA1-38BFFF57DB8F}"/>
          </ac:spMkLst>
        </pc:spChg>
        <pc:graphicFrameChg chg="add">
          <ac:chgData name="Tracey Wilson" userId="S::tracey@tealsk12.org::60f874dc-2688-4afa-984d-a2a855f225e4" providerId="AD" clId="Web-{19C92049-20B7-44D1-A836-E0C46575F2AB}" dt="2020-05-20T17:06:30.517" v="918"/>
          <ac:graphicFrameMkLst>
            <pc:docMk/>
            <pc:sldMk cId="3331302436" sldId="366"/>
            <ac:graphicFrameMk id="5" creationId="{7B5F0139-5814-44F2-A1C6-BD747EE83C5E}"/>
          </ac:graphicFrameMkLst>
        </pc:graphicFrameChg>
      </pc:sldChg>
      <pc:sldChg chg="addSp modSp new mod modClrScheme chgLayout">
        <pc:chgData name="Tracey Wilson" userId="S::tracey@tealsk12.org::60f874dc-2688-4afa-984d-a2a855f225e4" providerId="AD" clId="Web-{19C92049-20B7-44D1-A836-E0C46575F2AB}" dt="2020-05-20T17:22:33.294" v="1271" actId="20577"/>
        <pc:sldMkLst>
          <pc:docMk/>
          <pc:sldMk cId="3338643300" sldId="367"/>
        </pc:sldMkLst>
        <pc:spChg chg="mod ord">
          <ac:chgData name="Tracey Wilson" userId="S::tracey@tealsk12.org::60f874dc-2688-4afa-984d-a2a855f225e4" providerId="AD" clId="Web-{19C92049-20B7-44D1-A836-E0C46575F2AB}" dt="2020-05-20T17:16:51.046" v="1189"/>
          <ac:spMkLst>
            <pc:docMk/>
            <pc:sldMk cId="3338643300" sldId="367"/>
            <ac:spMk id="2" creationId="{24976237-9F1C-4F48-858B-A25CF03D54D0}"/>
          </ac:spMkLst>
        </pc:spChg>
        <pc:spChg chg="mod ord">
          <ac:chgData name="Tracey Wilson" userId="S::tracey@tealsk12.org::60f874dc-2688-4afa-984d-a2a855f225e4" providerId="AD" clId="Web-{19C92049-20B7-44D1-A836-E0C46575F2AB}" dt="2020-05-20T17:22:33.294" v="1271" actId="20577"/>
          <ac:spMkLst>
            <pc:docMk/>
            <pc:sldMk cId="3338643300" sldId="367"/>
            <ac:spMk id="3" creationId="{BCB5674B-92AD-44E2-9391-613617FB92C5}"/>
          </ac:spMkLst>
        </pc:spChg>
        <pc:spChg chg="add mod ord">
          <ac:chgData name="Tracey Wilson" userId="S::tracey@tealsk12.org::60f874dc-2688-4afa-984d-a2a855f225e4" providerId="AD" clId="Web-{19C92049-20B7-44D1-A836-E0C46575F2AB}" dt="2020-05-20T17:22:19.372" v="1264" actId="1076"/>
          <ac:spMkLst>
            <pc:docMk/>
            <pc:sldMk cId="3338643300" sldId="367"/>
            <ac:spMk id="4" creationId="{3906AE4E-1DE2-48AD-9848-07743D98B421}"/>
          </ac:spMkLst>
        </pc:spChg>
      </pc:sldChg>
      <pc:sldChg chg="modSp add ord replId">
        <pc:chgData name="Tracey Wilson" userId="S::tracey@tealsk12.org::60f874dc-2688-4afa-984d-a2a855f225e4" providerId="AD" clId="Web-{19C92049-20B7-44D1-A836-E0C46575F2AB}" dt="2020-05-20T17:25:31.653" v="1461"/>
        <pc:sldMkLst>
          <pc:docMk/>
          <pc:sldMk cId="4129180976" sldId="368"/>
        </pc:sldMkLst>
        <pc:spChg chg="mod">
          <ac:chgData name="Tracey Wilson" userId="S::tracey@tealsk12.org::60f874dc-2688-4afa-984d-a2a855f225e4" providerId="AD" clId="Web-{19C92049-20B7-44D1-A836-E0C46575F2AB}" dt="2020-05-20T17:24:21.075" v="1291" actId="20577"/>
          <ac:spMkLst>
            <pc:docMk/>
            <pc:sldMk cId="4129180976" sldId="368"/>
            <ac:spMk id="2" creationId="{00000000-0000-0000-0000-000000000000}"/>
          </ac:spMkLst>
        </pc:spChg>
        <pc:spChg chg="mod">
          <ac:chgData name="Tracey Wilson" userId="S::tracey@tealsk12.org::60f874dc-2688-4afa-984d-a2a855f225e4" providerId="AD" clId="Web-{19C92049-20B7-44D1-A836-E0C46575F2AB}" dt="2020-05-20T17:25:24.184" v="1458" actId="20577"/>
          <ac:spMkLst>
            <pc:docMk/>
            <pc:sldMk cId="4129180976" sldId="368"/>
            <ac:spMk id="3" creationId="{00000000-0000-0000-0000-000000000000}"/>
          </ac:spMkLst>
        </pc:spChg>
      </pc:sldChg>
    </pc:docChg>
  </pc:docChgLst>
  <pc:docChgLst>
    <pc:chgData name="Tracey Wilson" userId="S::tracey@tealsk12.org::60f874dc-2688-4afa-984d-a2a855f225e4" providerId="AD" clId="Web-{0F0F38C6-8164-4893-8122-BDBBD4891062}"/>
    <pc:docChg chg="addSld delSld modSld">
      <pc:chgData name="Tracey Wilson" userId="S::tracey@tealsk12.org::60f874dc-2688-4afa-984d-a2a855f225e4" providerId="AD" clId="Web-{0F0F38C6-8164-4893-8122-BDBBD4891062}" dt="2020-05-20T19:00:59.184" v="1163"/>
      <pc:docMkLst>
        <pc:docMk/>
      </pc:docMkLst>
      <pc:sldChg chg="modSp">
        <pc:chgData name="Tracey Wilson" userId="S::tracey@tealsk12.org::60f874dc-2688-4afa-984d-a2a855f225e4" providerId="AD" clId="Web-{0F0F38C6-8164-4893-8122-BDBBD4891062}" dt="2020-05-20T17:35:42.661" v="20" actId="14100"/>
        <pc:sldMkLst>
          <pc:docMk/>
          <pc:sldMk cId="4189109445" sldId="279"/>
        </pc:sldMkLst>
        <pc:spChg chg="mod">
          <ac:chgData name="Tracey Wilson" userId="S::tracey@tealsk12.org::60f874dc-2688-4afa-984d-a2a855f225e4" providerId="AD" clId="Web-{0F0F38C6-8164-4893-8122-BDBBD4891062}" dt="2020-05-20T17:35:42.661" v="20" actId="14100"/>
          <ac:spMkLst>
            <pc:docMk/>
            <pc:sldMk cId="4189109445" sldId="279"/>
            <ac:spMk id="3" creationId="{00000000-0000-0000-0000-000000000000}"/>
          </ac:spMkLst>
        </pc:spChg>
      </pc:sldChg>
      <pc:sldChg chg="del">
        <pc:chgData name="Tracey Wilson" userId="S::tracey@tealsk12.org::60f874dc-2688-4afa-984d-a2a855f225e4" providerId="AD" clId="Web-{0F0F38C6-8164-4893-8122-BDBBD4891062}" dt="2020-05-20T17:51:51.269" v="50"/>
        <pc:sldMkLst>
          <pc:docMk/>
          <pc:sldMk cId="2382473146" sldId="281"/>
        </pc:sldMkLst>
      </pc:sldChg>
      <pc:sldChg chg="modSp">
        <pc:chgData name="Tracey Wilson" userId="S::tracey@tealsk12.org::60f874dc-2688-4afa-984d-a2a855f225e4" providerId="AD" clId="Web-{0F0F38C6-8164-4893-8122-BDBBD4891062}" dt="2020-05-20T18:03:35.881" v="242" actId="20577"/>
        <pc:sldMkLst>
          <pc:docMk/>
          <pc:sldMk cId="1909414872" sldId="282"/>
        </pc:sldMkLst>
        <pc:spChg chg="mod">
          <ac:chgData name="Tracey Wilson" userId="S::tracey@tealsk12.org::60f874dc-2688-4afa-984d-a2a855f225e4" providerId="AD" clId="Web-{0F0F38C6-8164-4893-8122-BDBBD4891062}" dt="2020-05-20T18:03:35.881" v="242" actId="20577"/>
          <ac:spMkLst>
            <pc:docMk/>
            <pc:sldMk cId="1909414872" sldId="282"/>
            <ac:spMk id="2" creationId="{00000000-0000-0000-0000-000000000000}"/>
          </ac:spMkLst>
        </pc:spChg>
      </pc:sldChg>
      <pc:sldChg chg="modSp">
        <pc:chgData name="Tracey Wilson" userId="S::tracey@tealsk12.org::60f874dc-2688-4afa-984d-a2a855f225e4" providerId="AD" clId="Web-{0F0F38C6-8164-4893-8122-BDBBD4891062}" dt="2020-05-20T17:55:41.139" v="215" actId="1076"/>
        <pc:sldMkLst>
          <pc:docMk/>
          <pc:sldMk cId="3338643300" sldId="367"/>
        </pc:sldMkLst>
        <pc:spChg chg="mod">
          <ac:chgData name="Tracey Wilson" userId="S::tracey@tealsk12.org::60f874dc-2688-4afa-984d-a2a855f225e4" providerId="AD" clId="Web-{0F0F38C6-8164-4893-8122-BDBBD4891062}" dt="2020-05-20T17:47:37.913" v="47" actId="20577"/>
          <ac:spMkLst>
            <pc:docMk/>
            <pc:sldMk cId="3338643300" sldId="367"/>
            <ac:spMk id="3" creationId="{BCB5674B-92AD-44E2-9391-613617FB92C5}"/>
          </ac:spMkLst>
        </pc:spChg>
        <pc:spChg chg="mod">
          <ac:chgData name="Tracey Wilson" userId="S::tracey@tealsk12.org::60f874dc-2688-4afa-984d-a2a855f225e4" providerId="AD" clId="Web-{0F0F38C6-8164-4893-8122-BDBBD4891062}" dt="2020-05-20T17:55:41.139" v="215" actId="1076"/>
          <ac:spMkLst>
            <pc:docMk/>
            <pc:sldMk cId="3338643300" sldId="367"/>
            <ac:spMk id="4" creationId="{3906AE4E-1DE2-48AD-9848-07743D98B421}"/>
          </ac:spMkLst>
        </pc:spChg>
      </pc:sldChg>
      <pc:sldChg chg="modSp">
        <pc:chgData name="Tracey Wilson" userId="S::tracey@tealsk12.org::60f874dc-2688-4afa-984d-a2a855f225e4" providerId="AD" clId="Web-{0F0F38C6-8164-4893-8122-BDBBD4891062}" dt="2020-05-20T18:06:08.966" v="248" actId="20577"/>
        <pc:sldMkLst>
          <pc:docMk/>
          <pc:sldMk cId="4129180976" sldId="368"/>
        </pc:sldMkLst>
        <pc:spChg chg="mod">
          <ac:chgData name="Tracey Wilson" userId="S::tracey@tealsk12.org::60f874dc-2688-4afa-984d-a2a855f225e4" providerId="AD" clId="Web-{0F0F38C6-8164-4893-8122-BDBBD4891062}" dt="2020-05-20T18:06:08.966" v="248" actId="20577"/>
          <ac:spMkLst>
            <pc:docMk/>
            <pc:sldMk cId="4129180976" sldId="368"/>
            <ac:spMk id="3" creationId="{00000000-0000-0000-0000-000000000000}"/>
          </ac:spMkLst>
        </pc:spChg>
      </pc:sldChg>
      <pc:sldChg chg="modSp add replId">
        <pc:chgData name="Tracey Wilson" userId="S::tracey@tealsk12.org::60f874dc-2688-4afa-984d-a2a855f225e4" providerId="AD" clId="Web-{0F0F38C6-8164-4893-8122-BDBBD4891062}" dt="2020-05-20T18:49:01.196" v="746" actId="20577"/>
        <pc:sldMkLst>
          <pc:docMk/>
          <pc:sldMk cId="1879418901" sldId="369"/>
        </pc:sldMkLst>
        <pc:spChg chg="mod">
          <ac:chgData name="Tracey Wilson" userId="S::tracey@tealsk12.org::60f874dc-2688-4afa-984d-a2a855f225e4" providerId="AD" clId="Web-{0F0F38C6-8164-4893-8122-BDBBD4891062}" dt="2020-05-20T18:49:01.196" v="746" actId="20577"/>
          <ac:spMkLst>
            <pc:docMk/>
            <pc:sldMk cId="1879418901" sldId="369"/>
            <ac:spMk id="2" creationId="{00000000-0000-0000-0000-000000000000}"/>
          </ac:spMkLst>
        </pc:spChg>
        <pc:spChg chg="mod">
          <ac:chgData name="Tracey Wilson" userId="S::tracey@tealsk12.org::60f874dc-2688-4afa-984d-a2a855f225e4" providerId="AD" clId="Web-{0F0F38C6-8164-4893-8122-BDBBD4891062}" dt="2020-05-20T18:45:54.414" v="737" actId="20577"/>
          <ac:spMkLst>
            <pc:docMk/>
            <pc:sldMk cId="1879418901" sldId="369"/>
            <ac:spMk id="3" creationId="{00000000-0000-0000-0000-000000000000}"/>
          </ac:spMkLst>
        </pc:spChg>
      </pc:sldChg>
      <pc:sldChg chg="modSp add replId modNotes">
        <pc:chgData name="Tracey Wilson" userId="S::tracey@tealsk12.org::60f874dc-2688-4afa-984d-a2a855f225e4" providerId="AD" clId="Web-{0F0F38C6-8164-4893-8122-BDBBD4891062}" dt="2020-05-20T19:00:59.184" v="1163"/>
        <pc:sldMkLst>
          <pc:docMk/>
          <pc:sldMk cId="702147656" sldId="370"/>
        </pc:sldMkLst>
        <pc:spChg chg="mod">
          <ac:chgData name="Tracey Wilson" userId="S::tracey@tealsk12.org::60f874dc-2688-4afa-984d-a2a855f225e4" providerId="AD" clId="Web-{0F0F38C6-8164-4893-8122-BDBBD4891062}" dt="2020-05-20T18:49:13.603" v="750" actId="20577"/>
          <ac:spMkLst>
            <pc:docMk/>
            <pc:sldMk cId="702147656" sldId="370"/>
            <ac:spMk id="2" creationId="{00000000-0000-0000-0000-000000000000}"/>
          </ac:spMkLst>
        </pc:spChg>
        <pc:spChg chg="mod">
          <ac:chgData name="Tracey Wilson" userId="S::tracey@tealsk12.org::60f874dc-2688-4afa-984d-a2a855f225e4" providerId="AD" clId="Web-{0F0F38C6-8164-4893-8122-BDBBD4891062}" dt="2020-05-20T18:58:18.230" v="1075" actId="20577"/>
          <ac:spMkLst>
            <pc:docMk/>
            <pc:sldMk cId="702147656" sldId="370"/>
            <ac:spMk id="3"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5-05T04:48:42.665" idx="1">
    <p:pos x="10" y="10"/>
    <p:text>Should this actually say HW 2.1? What is shorthand for the text?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5-05T08:34:25.788" idx="2">
    <p:pos x="6403" y="1195"/>
    <p:text>boolean having a total size of 1 bit is not true.  
https://stackoverflow.com/questions/1907318/why-is-javas-boolean-primitive-size-not-defined
</p:text>
    <p:extLst>
      <p:ext uri="{C676402C-5697-4E1C-873F-D02D1690AC5C}">
        <p15:threadingInfo xmlns:p15="http://schemas.microsoft.com/office/powerpoint/2012/main" timeZoneBias="420"/>
      </p:ext>
    </p:extLst>
  </p:cm>
  <p:cm authorId="1" dt="2020-05-07T13:42:49.841" idx="5">
    <p:pos x="6403" y="1291"/>
    <p:text>So I'm going to remove boolean and replace with char
</p:text>
    <p:extLst>
      <p:ext uri="{C676402C-5697-4E1C-873F-D02D1690AC5C}">
        <p15:threadingInfo xmlns:p15="http://schemas.microsoft.com/office/powerpoint/2012/main" timeZoneBias="420">
          <p15:parentCm authorId="1" idx="2"/>
        </p15:threadingInfo>
      </p:ext>
    </p:extLst>
  </p:cm>
  <p:cm authorId="1" dt="2020-05-07T14:07:47.899" idx="6">
    <p:pos x="6403" y="1387"/>
    <p:text>Actually char doesn't have a neat range of values.  So maybe leave it to just int and double. 
</p:text>
    <p:extLst>
      <p:ext uri="{C676402C-5697-4E1C-873F-D02D1690AC5C}">
        <p15:threadingInfo xmlns:p15="http://schemas.microsoft.com/office/powerpoint/2012/main" timeZoneBias="420">
          <p15:parentCm authorId="1" idx="2"/>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5-05T09:16:43.974" idx="4">
    <p:pos x="10" y="10"/>
    <p:text>There is a lot to unpack here.  This should probably be at least 3 slides. 
1. What is String concatenation
2. Where concatenation fits in order of operations
3. Sample problems (concatenation first)
4. Sample problems (concatenation last)</p:text>
    <p:extLst>
      <p:ext uri="{C676402C-5697-4E1C-873F-D02D1690AC5C}">
        <p15:threadingInfo xmlns:p15="http://schemas.microsoft.com/office/powerpoint/2012/main" timeZoneBias="420"/>
      </p:ext>
    </p:extLst>
  </p:cm>
  <p:cm authorId="2" dt="2020-05-15T10:37:21.503" idx="1">
    <p:pos x="10" y="106"/>
    <p:text>There is a separate lesson 2.03 on string concatenation.</p:text>
    <p:extLst>
      <p:ext uri="{C676402C-5697-4E1C-873F-D02D1690AC5C}">
        <p15:threadingInfo xmlns:p15="http://schemas.microsoft.com/office/powerpoint/2012/main" timeZoneBias="420">
          <p15:parentCm authorId="1" idx="4"/>
        </p15:threadingInfo>
      </p:ext>
    </p:extLst>
  </p:cm>
</p:cmLst>
</file>

<file path=ppt/diagrams/_rels/data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4" Type="http://schemas.openxmlformats.org/officeDocument/2006/relationships/image" Target="../media/image3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C53C09-F3CF-4AB1-AAAD-AE7E7956FF65}"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38F078FB-0BA4-4B28-914E-6D594DE5F4DA}">
      <dgm:prSet/>
      <dgm:spPr/>
      <dgm:t>
        <a:bodyPr/>
        <a:lstStyle/>
        <a:p>
          <a:r>
            <a:rPr lang="en-US"/>
            <a:t>Say I need to fill in a spread sheet?</a:t>
          </a:r>
        </a:p>
      </dgm:t>
    </dgm:pt>
    <dgm:pt modelId="{BC7C9CB7-2083-4BC7-B127-D8DA98E91E44}" type="parTrans" cxnId="{93AC252D-583C-4532-9215-0019C75E069C}">
      <dgm:prSet/>
      <dgm:spPr/>
      <dgm:t>
        <a:bodyPr/>
        <a:lstStyle/>
        <a:p>
          <a:endParaRPr lang="en-US"/>
        </a:p>
      </dgm:t>
    </dgm:pt>
    <dgm:pt modelId="{A9664C9E-AAD9-4A92-BAB4-89082C78047E}" type="sibTrans" cxnId="{93AC252D-583C-4532-9215-0019C75E069C}">
      <dgm:prSet/>
      <dgm:spPr/>
      <dgm:t>
        <a:bodyPr/>
        <a:lstStyle/>
        <a:p>
          <a:endParaRPr lang="en-US"/>
        </a:p>
      </dgm:t>
    </dgm:pt>
    <dgm:pt modelId="{3AA680BA-08AA-41B2-9280-C0BD77678590}">
      <dgm:prSet/>
      <dgm:spPr/>
      <dgm:t>
        <a:bodyPr/>
        <a:lstStyle/>
        <a:p>
          <a:r>
            <a:rPr lang="en-US"/>
            <a:t>Or set up a grid for a game? </a:t>
          </a:r>
        </a:p>
      </dgm:t>
    </dgm:pt>
    <dgm:pt modelId="{35B7B113-3926-4800-B54E-024E58E3D4C1}" type="parTrans" cxnId="{EF6D60CA-F590-4AFD-B4DE-EFFCCF4A65DE}">
      <dgm:prSet/>
      <dgm:spPr/>
      <dgm:t>
        <a:bodyPr/>
        <a:lstStyle/>
        <a:p>
          <a:endParaRPr lang="en-US"/>
        </a:p>
      </dgm:t>
    </dgm:pt>
    <dgm:pt modelId="{C6519259-D1E7-4B58-A374-21F45DD8E90F}" type="sibTrans" cxnId="{EF6D60CA-F590-4AFD-B4DE-EFFCCF4A65DE}">
      <dgm:prSet/>
      <dgm:spPr/>
      <dgm:t>
        <a:bodyPr/>
        <a:lstStyle/>
        <a:p>
          <a:endParaRPr lang="en-US"/>
        </a:p>
      </dgm:t>
    </dgm:pt>
    <dgm:pt modelId="{A60A7399-E9B5-47BC-85A3-80A87F9BD8D5}" type="pres">
      <dgm:prSet presAssocID="{E2C53C09-F3CF-4AB1-AAAD-AE7E7956FF65}" presName="root" presStyleCnt="0">
        <dgm:presLayoutVars>
          <dgm:dir/>
          <dgm:resizeHandles val="exact"/>
        </dgm:presLayoutVars>
      </dgm:prSet>
      <dgm:spPr/>
    </dgm:pt>
    <dgm:pt modelId="{D5D72905-1B2C-4AE9-8ED0-39F76519CA79}" type="pres">
      <dgm:prSet presAssocID="{38F078FB-0BA4-4B28-914E-6D594DE5F4DA}" presName="compNode" presStyleCnt="0"/>
      <dgm:spPr/>
    </dgm:pt>
    <dgm:pt modelId="{B431A7EF-9738-452D-9537-C1146121188D}" type="pres">
      <dgm:prSet presAssocID="{38F078FB-0BA4-4B28-914E-6D594DE5F4D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C6C6EF00-13C2-48D1-B350-CD60DBCF77ED}" type="pres">
      <dgm:prSet presAssocID="{38F078FB-0BA4-4B28-914E-6D594DE5F4DA}" presName="spaceRect" presStyleCnt="0"/>
      <dgm:spPr/>
    </dgm:pt>
    <dgm:pt modelId="{33855E4E-C58B-43A2-A108-42ABDA7FC490}" type="pres">
      <dgm:prSet presAssocID="{38F078FB-0BA4-4B28-914E-6D594DE5F4DA}" presName="textRect" presStyleLbl="revTx" presStyleIdx="0" presStyleCnt="2">
        <dgm:presLayoutVars>
          <dgm:chMax val="1"/>
          <dgm:chPref val="1"/>
        </dgm:presLayoutVars>
      </dgm:prSet>
      <dgm:spPr/>
    </dgm:pt>
    <dgm:pt modelId="{667884A3-C83C-4569-85C7-BE7D16A3A8D2}" type="pres">
      <dgm:prSet presAssocID="{A9664C9E-AAD9-4A92-BAB4-89082C78047E}" presName="sibTrans" presStyleCnt="0"/>
      <dgm:spPr/>
    </dgm:pt>
    <dgm:pt modelId="{F8986EAB-7272-437E-8AAD-7CD12E38ABBC}" type="pres">
      <dgm:prSet presAssocID="{3AA680BA-08AA-41B2-9280-C0BD77678590}" presName="compNode" presStyleCnt="0"/>
      <dgm:spPr/>
    </dgm:pt>
    <dgm:pt modelId="{85937B57-125C-462F-969F-2DE779AAC817}" type="pres">
      <dgm:prSet presAssocID="{3AA680BA-08AA-41B2-9280-C0BD7767859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ss Pieces"/>
        </a:ext>
      </dgm:extLst>
    </dgm:pt>
    <dgm:pt modelId="{F374DA65-1A96-4914-B02A-A30A3104D311}" type="pres">
      <dgm:prSet presAssocID="{3AA680BA-08AA-41B2-9280-C0BD77678590}" presName="spaceRect" presStyleCnt="0"/>
      <dgm:spPr/>
    </dgm:pt>
    <dgm:pt modelId="{4412B6DD-D499-437D-84BD-08725FE2B319}" type="pres">
      <dgm:prSet presAssocID="{3AA680BA-08AA-41B2-9280-C0BD77678590}" presName="textRect" presStyleLbl="revTx" presStyleIdx="1" presStyleCnt="2">
        <dgm:presLayoutVars>
          <dgm:chMax val="1"/>
          <dgm:chPref val="1"/>
        </dgm:presLayoutVars>
      </dgm:prSet>
      <dgm:spPr/>
    </dgm:pt>
  </dgm:ptLst>
  <dgm:cxnLst>
    <dgm:cxn modelId="{93AC252D-583C-4532-9215-0019C75E069C}" srcId="{E2C53C09-F3CF-4AB1-AAAD-AE7E7956FF65}" destId="{38F078FB-0BA4-4B28-914E-6D594DE5F4DA}" srcOrd="0" destOrd="0" parTransId="{BC7C9CB7-2083-4BC7-B127-D8DA98E91E44}" sibTransId="{A9664C9E-AAD9-4A92-BAB4-89082C78047E}"/>
    <dgm:cxn modelId="{EF6D60CA-F590-4AFD-B4DE-EFFCCF4A65DE}" srcId="{E2C53C09-F3CF-4AB1-AAAD-AE7E7956FF65}" destId="{3AA680BA-08AA-41B2-9280-C0BD77678590}" srcOrd="1" destOrd="0" parTransId="{35B7B113-3926-4800-B54E-024E58E3D4C1}" sibTransId="{C6519259-D1E7-4B58-A374-21F45DD8E90F}"/>
    <dgm:cxn modelId="{E71025D7-4857-4C78-B584-A085FDD2D8BE}" type="presOf" srcId="{3AA680BA-08AA-41B2-9280-C0BD77678590}" destId="{4412B6DD-D499-437D-84BD-08725FE2B319}" srcOrd="0" destOrd="0" presId="urn:microsoft.com/office/officeart/2018/2/layout/IconLabelList"/>
    <dgm:cxn modelId="{E6CCDAF2-8C9C-49DB-A29C-58F13C2DE13B}" type="presOf" srcId="{38F078FB-0BA4-4B28-914E-6D594DE5F4DA}" destId="{33855E4E-C58B-43A2-A108-42ABDA7FC490}" srcOrd="0" destOrd="0" presId="urn:microsoft.com/office/officeart/2018/2/layout/IconLabelList"/>
    <dgm:cxn modelId="{4B66DBFE-169D-4A7D-8CE8-7E96FF5455DE}" type="presOf" srcId="{E2C53C09-F3CF-4AB1-AAAD-AE7E7956FF65}" destId="{A60A7399-E9B5-47BC-85A3-80A87F9BD8D5}" srcOrd="0" destOrd="0" presId="urn:microsoft.com/office/officeart/2018/2/layout/IconLabelList"/>
    <dgm:cxn modelId="{2F254C18-B4C4-4D52-8D09-E6C34D67E7B3}" type="presParOf" srcId="{A60A7399-E9B5-47BC-85A3-80A87F9BD8D5}" destId="{D5D72905-1B2C-4AE9-8ED0-39F76519CA79}" srcOrd="0" destOrd="0" presId="urn:microsoft.com/office/officeart/2018/2/layout/IconLabelList"/>
    <dgm:cxn modelId="{6B2E155D-18C3-4105-9BAE-8768901108DB}" type="presParOf" srcId="{D5D72905-1B2C-4AE9-8ED0-39F76519CA79}" destId="{B431A7EF-9738-452D-9537-C1146121188D}" srcOrd="0" destOrd="0" presId="urn:microsoft.com/office/officeart/2018/2/layout/IconLabelList"/>
    <dgm:cxn modelId="{E99BC3A5-7167-4D20-BA89-DED6E9BDF777}" type="presParOf" srcId="{D5D72905-1B2C-4AE9-8ED0-39F76519CA79}" destId="{C6C6EF00-13C2-48D1-B350-CD60DBCF77ED}" srcOrd="1" destOrd="0" presId="urn:microsoft.com/office/officeart/2018/2/layout/IconLabelList"/>
    <dgm:cxn modelId="{3CC6936F-5B41-4D22-ACC4-96860F44BAB7}" type="presParOf" srcId="{D5D72905-1B2C-4AE9-8ED0-39F76519CA79}" destId="{33855E4E-C58B-43A2-A108-42ABDA7FC490}" srcOrd="2" destOrd="0" presId="urn:microsoft.com/office/officeart/2018/2/layout/IconLabelList"/>
    <dgm:cxn modelId="{A151775F-AA2C-47C5-BEA4-80FCCA68F036}" type="presParOf" srcId="{A60A7399-E9B5-47BC-85A3-80A87F9BD8D5}" destId="{667884A3-C83C-4569-85C7-BE7D16A3A8D2}" srcOrd="1" destOrd="0" presId="urn:microsoft.com/office/officeart/2018/2/layout/IconLabelList"/>
    <dgm:cxn modelId="{50A8EA4E-DB65-4B2A-9630-0C615DF94D7E}" type="presParOf" srcId="{A60A7399-E9B5-47BC-85A3-80A87F9BD8D5}" destId="{F8986EAB-7272-437E-8AAD-7CD12E38ABBC}" srcOrd="2" destOrd="0" presId="urn:microsoft.com/office/officeart/2018/2/layout/IconLabelList"/>
    <dgm:cxn modelId="{452C1FEA-2088-45F8-B08E-2503F9B39048}" type="presParOf" srcId="{F8986EAB-7272-437E-8AAD-7CD12E38ABBC}" destId="{85937B57-125C-462F-969F-2DE779AAC817}" srcOrd="0" destOrd="0" presId="urn:microsoft.com/office/officeart/2018/2/layout/IconLabelList"/>
    <dgm:cxn modelId="{8152A7A0-0229-48E9-8DFD-6C536C0F6B87}" type="presParOf" srcId="{F8986EAB-7272-437E-8AAD-7CD12E38ABBC}" destId="{F374DA65-1A96-4914-B02A-A30A3104D311}" srcOrd="1" destOrd="0" presId="urn:microsoft.com/office/officeart/2018/2/layout/IconLabelList"/>
    <dgm:cxn modelId="{4E13B5CA-19FE-4ABD-8DBA-68646AF5444C}" type="presParOf" srcId="{F8986EAB-7272-437E-8AAD-7CD12E38ABBC}" destId="{4412B6DD-D499-437D-84BD-08725FE2B31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31A7EF-9738-452D-9537-C1146121188D}">
      <dsp:nvSpPr>
        <dsp:cNvPr id="0" name=""/>
        <dsp:cNvSpPr/>
      </dsp:nvSpPr>
      <dsp:spPr>
        <a:xfrm>
          <a:off x="1999418" y="849880"/>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3855E4E-C58B-43A2-A108-42ABDA7FC490}">
      <dsp:nvSpPr>
        <dsp:cNvPr id="0" name=""/>
        <dsp:cNvSpPr/>
      </dsp:nvSpPr>
      <dsp:spPr>
        <a:xfrm>
          <a:off x="811418" y="326405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kern="1200"/>
            <a:t>Say I need to fill in a spread sheet?</a:t>
          </a:r>
        </a:p>
      </dsp:txBody>
      <dsp:txXfrm>
        <a:off x="811418" y="3264057"/>
        <a:ext cx="4320000" cy="720000"/>
      </dsp:txXfrm>
    </dsp:sp>
    <dsp:sp modelId="{85937B57-125C-462F-969F-2DE779AAC817}">
      <dsp:nvSpPr>
        <dsp:cNvPr id="0" name=""/>
        <dsp:cNvSpPr/>
      </dsp:nvSpPr>
      <dsp:spPr>
        <a:xfrm>
          <a:off x="7075419" y="849880"/>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412B6DD-D499-437D-84BD-08725FE2B319}">
      <dsp:nvSpPr>
        <dsp:cNvPr id="0" name=""/>
        <dsp:cNvSpPr/>
      </dsp:nvSpPr>
      <dsp:spPr>
        <a:xfrm>
          <a:off x="5887418" y="326405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kern="1200"/>
            <a:t>Or set up a grid for a game? </a:t>
          </a:r>
        </a:p>
      </dsp:txBody>
      <dsp:txXfrm>
        <a:off x="5887418" y="3264057"/>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EE7243-FE3C-4092-BCD1-A3CEC92C371A}" type="datetimeFigureOut">
              <a:rPr lang="en-US" smtClean="0"/>
              <a:t>5/20/2020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B3FD26-1D38-4B03-8DB8-67B035C2DB2F}" type="slidenum">
              <a:rPr lang="en-US" smtClean="0"/>
              <a:t>‹#›</a:t>
            </a:fld>
            <a:endParaRPr lang="en-US"/>
          </a:p>
        </p:txBody>
      </p:sp>
    </p:spTree>
    <p:extLst>
      <p:ext uri="{BB962C8B-B14F-4D97-AF65-F5344CB8AC3E}">
        <p14:creationId xmlns:p14="http://schemas.microsoft.com/office/powerpoint/2010/main" val="874881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oracle.com/javase/tutorial/java/nutsandbolts/datatypes.html"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969A0-B3EA-45A4-A390-44554200A62E}" type="slidenum">
              <a:rPr lang="en-US" smtClean="0"/>
              <a:t>1</a:t>
            </a:fld>
            <a:endParaRPr lang="en-US"/>
          </a:p>
        </p:txBody>
      </p:sp>
    </p:spTree>
    <p:extLst>
      <p:ext uri="{BB962C8B-B14F-4D97-AF65-F5344CB8AC3E}">
        <p14:creationId xmlns:p14="http://schemas.microsoft.com/office/powerpoint/2010/main" val="2093252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Collect all of this work.</a:t>
            </a:r>
          </a:p>
        </p:txBody>
      </p:sp>
      <p:sp>
        <p:nvSpPr>
          <p:cNvPr id="4" name="Slide Number Placeholder 3"/>
          <p:cNvSpPr>
            <a:spLocks noGrp="1"/>
          </p:cNvSpPr>
          <p:nvPr>
            <p:ph type="sldNum" sz="quarter" idx="10"/>
          </p:nvPr>
        </p:nvSpPr>
        <p:spPr/>
        <p:txBody>
          <a:bodyPr/>
          <a:lstStyle/>
          <a:p>
            <a:fld id="{C56969A0-B3EA-45A4-A390-44554200A62E}" type="slidenum">
              <a:rPr lang="en-US" smtClean="0"/>
              <a:t>32</a:t>
            </a:fld>
            <a:endParaRPr lang="en-US"/>
          </a:p>
        </p:txBody>
      </p:sp>
    </p:spTree>
    <p:extLst>
      <p:ext uri="{BB962C8B-B14F-4D97-AF65-F5344CB8AC3E}">
        <p14:creationId xmlns:p14="http://schemas.microsoft.com/office/powerpoint/2010/main" val="1655144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969A0-B3EA-45A4-A390-44554200A62E}" type="slidenum">
              <a:rPr lang="en-US" smtClean="0"/>
              <a:t>34</a:t>
            </a:fld>
            <a:endParaRPr lang="en-US"/>
          </a:p>
        </p:txBody>
      </p:sp>
    </p:spTree>
    <p:extLst>
      <p:ext uri="{BB962C8B-B14F-4D97-AF65-F5344CB8AC3E}">
        <p14:creationId xmlns:p14="http://schemas.microsoft.com/office/powerpoint/2010/main" val="2618100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Have students try these commands. Ask if anything about this was surprising.</a:t>
            </a:r>
          </a:p>
        </p:txBody>
      </p:sp>
      <p:sp>
        <p:nvSpPr>
          <p:cNvPr id="4" name="Slide Number Placeholder 3"/>
          <p:cNvSpPr>
            <a:spLocks noGrp="1"/>
          </p:cNvSpPr>
          <p:nvPr>
            <p:ph type="sldNum" sz="quarter" idx="5"/>
          </p:nvPr>
        </p:nvSpPr>
        <p:spPr/>
        <p:txBody>
          <a:bodyPr/>
          <a:lstStyle/>
          <a:p>
            <a:fld id="{CBB3FD26-1D38-4B03-8DB8-67B035C2DB2F}" type="slidenum">
              <a:rPr lang="en-US" smtClean="0"/>
              <a:t>35</a:t>
            </a:fld>
            <a:endParaRPr lang="en-US"/>
          </a:p>
        </p:txBody>
      </p:sp>
    </p:spTree>
    <p:extLst>
      <p:ext uri="{BB962C8B-B14F-4D97-AF65-F5344CB8AC3E}">
        <p14:creationId xmlns:p14="http://schemas.microsoft.com/office/powerpoint/2010/main" val="3119816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969A0-B3EA-45A4-A390-44554200A62E}" type="slidenum">
              <a:rPr lang="en-US" smtClean="0"/>
              <a:t>39</a:t>
            </a:fld>
            <a:endParaRPr lang="en-US"/>
          </a:p>
        </p:txBody>
      </p:sp>
    </p:spTree>
    <p:extLst>
      <p:ext uri="{BB962C8B-B14F-4D97-AF65-F5344CB8AC3E}">
        <p14:creationId xmlns:p14="http://schemas.microsoft.com/office/powerpoint/2010/main" val="3387428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you think you’re class gets incrementing and concatenation</a:t>
            </a:r>
            <a:r>
              <a:rPr lang="en-US" baseline="0"/>
              <a:t>, I would recommend skipping </a:t>
            </a:r>
            <a:r>
              <a:rPr lang="en-US" baseline="0" err="1"/>
              <a:t>GrudgeBall</a:t>
            </a:r>
            <a:r>
              <a:rPr lang="en-US" baseline="0"/>
              <a:t> to review previous content or start on 2.4 (there’s essentially no homework for today). If you’re class doesn’t get it and you feel like a 30 minute activity is too much, do some practice questions on the board and review previous topics.</a:t>
            </a:r>
          </a:p>
          <a:p>
            <a:r>
              <a:rPr lang="en-US" baseline="0"/>
              <a:t>Practice-It self check 2.2, 2.3, and 2.4 are all good for expressions.</a:t>
            </a:r>
            <a:endParaRPr lang="en-US"/>
          </a:p>
        </p:txBody>
      </p:sp>
      <p:sp>
        <p:nvSpPr>
          <p:cNvPr id="4" name="Slide Number Placeholder 3"/>
          <p:cNvSpPr>
            <a:spLocks noGrp="1"/>
          </p:cNvSpPr>
          <p:nvPr>
            <p:ph type="sldNum" sz="quarter" idx="10"/>
          </p:nvPr>
        </p:nvSpPr>
        <p:spPr/>
        <p:txBody>
          <a:bodyPr/>
          <a:lstStyle/>
          <a:p>
            <a:fld id="{C56969A0-B3EA-45A4-A390-44554200A62E}" type="slidenum">
              <a:rPr lang="en-US" smtClean="0"/>
              <a:t>40</a:t>
            </a:fld>
            <a:endParaRPr lang="en-US"/>
          </a:p>
        </p:txBody>
      </p:sp>
    </p:spTree>
    <p:extLst>
      <p:ext uri="{BB962C8B-B14F-4D97-AF65-F5344CB8AC3E}">
        <p14:creationId xmlns:p14="http://schemas.microsoft.com/office/powerpoint/2010/main" val="2390854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969A0-B3EA-45A4-A390-44554200A62E}" type="slidenum">
              <a:rPr lang="en-US" smtClean="0"/>
              <a:t>42</a:t>
            </a:fld>
            <a:endParaRPr lang="en-US"/>
          </a:p>
        </p:txBody>
      </p:sp>
    </p:spTree>
    <p:extLst>
      <p:ext uri="{BB962C8B-B14F-4D97-AF65-F5344CB8AC3E}">
        <p14:creationId xmlns:p14="http://schemas.microsoft.com/office/powerpoint/2010/main" val="27237627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Put this slide up as a do now and try not to give any hints. If they ask if the boxes are full, say “we don’t know.”</a:t>
            </a:r>
          </a:p>
          <a:p>
            <a:endParaRPr lang="en-US"/>
          </a:p>
          <a:p>
            <a:r>
              <a:rPr lang="en-US"/>
              <a:t>When you ask for answers, acknowledge answers that explain some choice using the rational of colors, but make sure you get at least one students who explains that they would use the orange box because it looks big enough to contain whatever is in the first set of boxes.</a:t>
            </a:r>
          </a:p>
        </p:txBody>
      </p:sp>
      <p:sp>
        <p:nvSpPr>
          <p:cNvPr id="4" name="Slide Number Placeholder 3"/>
          <p:cNvSpPr>
            <a:spLocks noGrp="1"/>
          </p:cNvSpPr>
          <p:nvPr>
            <p:ph type="sldNum" sz="quarter" idx="5"/>
          </p:nvPr>
        </p:nvSpPr>
        <p:spPr/>
        <p:txBody>
          <a:bodyPr/>
          <a:lstStyle/>
          <a:p>
            <a:fld id="{CBB3FD26-1D38-4B03-8DB8-67B035C2DB2F}" type="slidenum">
              <a:rPr lang="en-US" smtClean="0"/>
              <a:t>43</a:t>
            </a:fld>
            <a:endParaRPr lang="en-US"/>
          </a:p>
        </p:txBody>
      </p:sp>
    </p:spTree>
    <p:extLst>
      <p:ext uri="{BB962C8B-B14F-4D97-AF65-F5344CB8AC3E}">
        <p14:creationId xmlns:p14="http://schemas.microsoft.com/office/powerpoint/2010/main" val="3887146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Don’t spend too much time here. This is to activate students’ memories of examples they have seen before.</a:t>
            </a:r>
          </a:p>
        </p:txBody>
      </p:sp>
      <p:sp>
        <p:nvSpPr>
          <p:cNvPr id="4" name="Slide Number Placeholder 3"/>
          <p:cNvSpPr>
            <a:spLocks noGrp="1"/>
          </p:cNvSpPr>
          <p:nvPr>
            <p:ph type="sldNum" sz="quarter" idx="5"/>
          </p:nvPr>
        </p:nvSpPr>
        <p:spPr/>
        <p:txBody>
          <a:bodyPr/>
          <a:lstStyle/>
          <a:p>
            <a:fld id="{CBB3FD26-1D38-4B03-8DB8-67B035C2DB2F}" type="slidenum">
              <a:rPr lang="en-US" smtClean="0"/>
              <a:t>44</a:t>
            </a:fld>
            <a:endParaRPr lang="en-US"/>
          </a:p>
        </p:txBody>
      </p:sp>
    </p:spTree>
    <p:extLst>
      <p:ext uri="{BB962C8B-B14F-4D97-AF65-F5344CB8AC3E}">
        <p14:creationId xmlns:p14="http://schemas.microsoft.com/office/powerpoint/2010/main" val="28748535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Put this slide up as a do now and don’t give any hints. If they ask if the boxes are full, say “we don’t know”</a:t>
            </a:r>
          </a:p>
          <a:p>
            <a:endParaRPr lang="en-US"/>
          </a:p>
          <a:p>
            <a:r>
              <a:rPr lang="en-US"/>
              <a:t>When you ask for answers, acknowledge answers that explain some choice using the rational of colors, but make sure you get at least one response that explains that they would use the orange box because it looks big enough to contain whatever is in the first set of boxes.</a:t>
            </a:r>
          </a:p>
        </p:txBody>
      </p:sp>
      <p:sp>
        <p:nvSpPr>
          <p:cNvPr id="4" name="Slide Number Placeholder 3"/>
          <p:cNvSpPr>
            <a:spLocks noGrp="1"/>
          </p:cNvSpPr>
          <p:nvPr>
            <p:ph type="sldNum" sz="quarter" idx="5"/>
          </p:nvPr>
        </p:nvSpPr>
        <p:spPr/>
        <p:txBody>
          <a:bodyPr/>
          <a:lstStyle/>
          <a:p>
            <a:fld id="{CBB3FD26-1D38-4B03-8DB8-67B035C2DB2F}" type="slidenum">
              <a:rPr lang="en-US" smtClean="0"/>
              <a:t>45</a:t>
            </a:fld>
            <a:endParaRPr lang="en-US"/>
          </a:p>
        </p:txBody>
      </p:sp>
    </p:spTree>
    <p:extLst>
      <p:ext uri="{BB962C8B-B14F-4D97-AF65-F5344CB8AC3E}">
        <p14:creationId xmlns:p14="http://schemas.microsoft.com/office/powerpoint/2010/main" val="38871464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BB3FD26-1D38-4B03-8DB8-67B035C2DB2F}" type="slidenum">
              <a:rPr lang="en-US" smtClean="0"/>
              <a:t>46</a:t>
            </a:fld>
            <a:endParaRPr lang="en-US"/>
          </a:p>
        </p:txBody>
      </p:sp>
    </p:spTree>
    <p:extLst>
      <p:ext uri="{BB962C8B-B14F-4D97-AF65-F5344CB8AC3E}">
        <p14:creationId xmlns:p14="http://schemas.microsoft.com/office/powerpoint/2010/main" val="3887724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Answer is C.  Do we want to provide answers and/or explanations to these?</a:t>
            </a:r>
          </a:p>
        </p:txBody>
      </p:sp>
      <p:sp>
        <p:nvSpPr>
          <p:cNvPr id="4" name="Slide Number Placeholder 3"/>
          <p:cNvSpPr>
            <a:spLocks noGrp="1"/>
          </p:cNvSpPr>
          <p:nvPr>
            <p:ph type="sldNum" sz="quarter" idx="5"/>
          </p:nvPr>
        </p:nvSpPr>
        <p:spPr/>
        <p:txBody>
          <a:bodyPr/>
          <a:lstStyle/>
          <a:p>
            <a:fld id="{CBB3FD26-1D38-4B03-8DB8-67B035C2DB2F}" type="slidenum">
              <a:rPr lang="en-US" smtClean="0"/>
              <a:t>4</a:t>
            </a:fld>
            <a:endParaRPr lang="en-US"/>
          </a:p>
        </p:txBody>
      </p:sp>
    </p:spTree>
    <p:extLst>
      <p:ext uri="{BB962C8B-B14F-4D97-AF65-F5344CB8AC3E}">
        <p14:creationId xmlns:p14="http://schemas.microsoft.com/office/powerpoint/2010/main" val="9370311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computer does not look at the value (the contents), only the variable type (size of the container).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Primitive data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hlinkClick r:id="rId3"/>
              </a:rPr>
              <a:t>https://docs.oracle.com/javase/tutorial/java/nutsandbolts/datatypes.html</a:t>
            </a:r>
            <a:endParaRPr lang="en-US"/>
          </a:p>
          <a:p>
            <a:endParaRPr lang="en-US"/>
          </a:p>
        </p:txBody>
      </p:sp>
      <p:sp>
        <p:nvSpPr>
          <p:cNvPr id="4" name="Slide Number Placeholder 3"/>
          <p:cNvSpPr>
            <a:spLocks noGrp="1"/>
          </p:cNvSpPr>
          <p:nvPr>
            <p:ph type="sldNum" sz="quarter" idx="5"/>
          </p:nvPr>
        </p:nvSpPr>
        <p:spPr/>
        <p:txBody>
          <a:bodyPr/>
          <a:lstStyle/>
          <a:p>
            <a:fld id="{CBB3FD26-1D38-4B03-8DB8-67B035C2DB2F}" type="slidenum">
              <a:rPr lang="en-US" smtClean="0"/>
              <a:t>47</a:t>
            </a:fld>
            <a:endParaRPr lang="en-US"/>
          </a:p>
        </p:txBody>
      </p:sp>
    </p:spTree>
    <p:extLst>
      <p:ext uri="{BB962C8B-B14F-4D97-AF65-F5344CB8AC3E}">
        <p14:creationId xmlns:p14="http://schemas.microsoft.com/office/powerpoint/2010/main" val="37319877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 students reason through this. The rational is a bit different than strictly sizes. This has more to do with how the computer can expect to be able to use the result. Namely, it cannot assume it will be able to do arithmetic with it.</a:t>
            </a:r>
          </a:p>
          <a:p>
            <a:endParaRPr lang="en-US"/>
          </a:p>
          <a:p>
            <a:r>
              <a:rPr lang="en-US"/>
              <a:t>The key connection that you may have to remind students is that the computer does not check the value (the contents) of the variable, only the data type (the container).</a:t>
            </a:r>
          </a:p>
        </p:txBody>
      </p:sp>
      <p:sp>
        <p:nvSpPr>
          <p:cNvPr id="4" name="Slide Number Placeholder 3"/>
          <p:cNvSpPr>
            <a:spLocks noGrp="1"/>
          </p:cNvSpPr>
          <p:nvPr>
            <p:ph type="sldNum" sz="quarter" idx="5"/>
          </p:nvPr>
        </p:nvSpPr>
        <p:spPr/>
        <p:txBody>
          <a:bodyPr/>
          <a:lstStyle/>
          <a:p>
            <a:fld id="{CBB3FD26-1D38-4B03-8DB8-67B035C2DB2F}" type="slidenum">
              <a:rPr lang="en-US" smtClean="0"/>
              <a:t>48</a:t>
            </a:fld>
            <a:endParaRPr lang="en-US"/>
          </a:p>
        </p:txBody>
      </p:sp>
    </p:spTree>
    <p:extLst>
      <p:ext uri="{BB962C8B-B14F-4D97-AF65-F5344CB8AC3E}">
        <p14:creationId xmlns:p14="http://schemas.microsoft.com/office/powerpoint/2010/main" val="2639529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should be easier for them to understand as the rational is the same. Use this opportunity to check in with students who did not respond to the previous slide.</a:t>
            </a:r>
          </a:p>
        </p:txBody>
      </p:sp>
      <p:sp>
        <p:nvSpPr>
          <p:cNvPr id="4" name="Slide Number Placeholder 3"/>
          <p:cNvSpPr>
            <a:spLocks noGrp="1"/>
          </p:cNvSpPr>
          <p:nvPr>
            <p:ph type="sldNum" sz="quarter" idx="5"/>
          </p:nvPr>
        </p:nvSpPr>
        <p:spPr/>
        <p:txBody>
          <a:bodyPr/>
          <a:lstStyle/>
          <a:p>
            <a:fld id="{CBB3FD26-1D38-4B03-8DB8-67B035C2DB2F}" type="slidenum">
              <a:rPr lang="en-US" smtClean="0"/>
              <a:t>49</a:t>
            </a:fld>
            <a:endParaRPr lang="en-US"/>
          </a:p>
        </p:txBody>
      </p:sp>
    </p:spTree>
    <p:extLst>
      <p:ext uri="{BB962C8B-B14F-4D97-AF65-F5344CB8AC3E}">
        <p14:creationId xmlns:p14="http://schemas.microsoft.com/office/powerpoint/2010/main" val="3847009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969A0-B3EA-45A4-A390-44554200A62E}" type="slidenum">
              <a:rPr lang="en-US" smtClean="0"/>
              <a:t>50</a:t>
            </a:fld>
            <a:endParaRPr lang="en-US"/>
          </a:p>
        </p:txBody>
      </p:sp>
    </p:spTree>
    <p:extLst>
      <p:ext uri="{BB962C8B-B14F-4D97-AF65-F5344CB8AC3E}">
        <p14:creationId xmlns:p14="http://schemas.microsoft.com/office/powerpoint/2010/main" val="22496902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Promoting is implicitly changing the types, but you can (and should for clarity and ease of troubleshooting) explicitly convert types using casting.</a:t>
            </a:r>
          </a:p>
          <a:p>
            <a:endParaRPr lang="en-US"/>
          </a:p>
          <a:p>
            <a:r>
              <a:rPr lang="en-US"/>
              <a:t>Make sure they understand that they type the parenthesis before the value.</a:t>
            </a:r>
          </a:p>
        </p:txBody>
      </p:sp>
      <p:sp>
        <p:nvSpPr>
          <p:cNvPr id="4" name="Slide Number Placeholder 3"/>
          <p:cNvSpPr>
            <a:spLocks noGrp="1"/>
          </p:cNvSpPr>
          <p:nvPr>
            <p:ph type="sldNum" sz="quarter" idx="5"/>
          </p:nvPr>
        </p:nvSpPr>
        <p:spPr/>
        <p:txBody>
          <a:bodyPr/>
          <a:lstStyle/>
          <a:p>
            <a:fld id="{CBB3FD26-1D38-4B03-8DB8-67B035C2DB2F}" type="slidenum">
              <a:rPr lang="en-US" smtClean="0"/>
              <a:t>52</a:t>
            </a:fld>
            <a:endParaRPr lang="en-US"/>
          </a:p>
        </p:txBody>
      </p:sp>
    </p:spTree>
    <p:extLst>
      <p:ext uri="{BB962C8B-B14F-4D97-AF65-F5344CB8AC3E}">
        <p14:creationId xmlns:p14="http://schemas.microsoft.com/office/powerpoint/2010/main" val="13552434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a:t>
            </a:r>
            <a:r>
              <a:rPr lang="en-US" baseline="0"/>
              <a:t> unit is mostly done either on practice it or the board. Feel free to edit this slide deck as you see fit!</a:t>
            </a:r>
            <a:endParaRPr lang="en-US"/>
          </a:p>
        </p:txBody>
      </p:sp>
      <p:sp>
        <p:nvSpPr>
          <p:cNvPr id="4" name="Slide Number Placeholder 3"/>
          <p:cNvSpPr>
            <a:spLocks noGrp="1"/>
          </p:cNvSpPr>
          <p:nvPr>
            <p:ph type="sldNum" sz="quarter" idx="10"/>
          </p:nvPr>
        </p:nvSpPr>
        <p:spPr/>
        <p:txBody>
          <a:bodyPr/>
          <a:lstStyle/>
          <a:p>
            <a:fld id="{C56969A0-B3EA-45A4-A390-44554200A62E}" type="slidenum">
              <a:rPr lang="en-US" smtClean="0"/>
              <a:t>55</a:t>
            </a:fld>
            <a:endParaRPr lang="en-US"/>
          </a:p>
        </p:txBody>
      </p:sp>
    </p:spTree>
    <p:extLst>
      <p:ext uri="{BB962C8B-B14F-4D97-AF65-F5344CB8AC3E}">
        <p14:creationId xmlns:p14="http://schemas.microsoft.com/office/powerpoint/2010/main" val="17758713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public static void </a:t>
            </a:r>
            <a:r>
              <a:rPr lang="en-US" sz="1200" kern="1200" err="1">
                <a:solidFill>
                  <a:schemeClr val="tx1"/>
                </a:solidFill>
                <a:effectLst/>
                <a:latin typeface="+mn-lt"/>
                <a:ea typeface="+mn-ea"/>
                <a:cs typeface="+mn-cs"/>
              </a:rPr>
              <a:t>swapEasy</a:t>
            </a:r>
            <a:r>
              <a:rPr lang="en-US" sz="1200" kern="120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int x = 157;</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int y = 83;</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int temp = x;</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x = 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y = temp;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System.out.println</a:t>
            </a:r>
            <a:r>
              <a:rPr lang="en-US" sz="1200" kern="1200">
                <a:solidFill>
                  <a:schemeClr val="tx1"/>
                </a:solidFill>
                <a:effectLst/>
                <a:latin typeface="+mn-lt"/>
                <a:ea typeface="+mn-ea"/>
                <a:cs typeface="+mn-cs"/>
              </a:rPr>
              <a:t>("x = " + x);</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System.out.println</a:t>
            </a:r>
            <a:r>
              <a:rPr lang="en-US" sz="1200" kern="1200">
                <a:solidFill>
                  <a:schemeClr val="tx1"/>
                </a:solidFill>
                <a:effectLst/>
                <a:latin typeface="+mn-lt"/>
                <a:ea typeface="+mn-ea"/>
                <a:cs typeface="+mn-cs"/>
              </a:rPr>
              <a:t>("y = " + 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public static void </a:t>
            </a:r>
            <a:r>
              <a:rPr lang="en-US" sz="1200" kern="1200" err="1">
                <a:solidFill>
                  <a:schemeClr val="tx1"/>
                </a:solidFill>
                <a:effectLst/>
                <a:latin typeface="+mn-lt"/>
                <a:ea typeface="+mn-ea"/>
                <a:cs typeface="+mn-cs"/>
              </a:rPr>
              <a:t>swapHard</a:t>
            </a:r>
            <a:r>
              <a:rPr lang="en-US" sz="1200" kern="120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int x = 157;</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int y = 83;</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x = y - x; // The difference between (the original values of) y and x</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y = y - x; // Subtract the difference (stored in x) from y to bring it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 down to the original value of x</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x = y + x; // Add the difference (stored in x) to y to bring it up to</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 the original value of 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System.out.println</a:t>
            </a:r>
            <a:r>
              <a:rPr lang="en-US" sz="1200" kern="1200">
                <a:solidFill>
                  <a:schemeClr val="tx1"/>
                </a:solidFill>
                <a:effectLst/>
                <a:latin typeface="+mn-lt"/>
                <a:ea typeface="+mn-ea"/>
                <a:cs typeface="+mn-cs"/>
              </a:rPr>
              <a:t>("x = " + x);</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System.out.println</a:t>
            </a:r>
            <a:r>
              <a:rPr lang="en-US" sz="1200" kern="1200">
                <a:solidFill>
                  <a:schemeClr val="tx1"/>
                </a:solidFill>
                <a:effectLst/>
                <a:latin typeface="+mn-lt"/>
                <a:ea typeface="+mn-ea"/>
                <a:cs typeface="+mn-cs"/>
              </a:rPr>
              <a:t>("y = " + 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AC273458-26B3-4A62-B0B0-F4D3FDA41F1A}" type="slidenum">
              <a:rPr lang="en-US" smtClean="0"/>
              <a:t>56</a:t>
            </a:fld>
            <a:endParaRPr lang="en-US"/>
          </a:p>
        </p:txBody>
      </p:sp>
    </p:spTree>
    <p:extLst>
      <p:ext uri="{BB962C8B-B14F-4D97-AF65-F5344CB8AC3E}">
        <p14:creationId xmlns:p14="http://schemas.microsoft.com/office/powerpoint/2010/main" val="5239981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C273458-26B3-4A62-B0B0-F4D3FDA41F1A}" type="slidenum">
              <a:rPr lang="en-US" smtClean="0"/>
              <a:t>59</a:t>
            </a:fld>
            <a:endParaRPr lang="en-US"/>
          </a:p>
        </p:txBody>
      </p:sp>
    </p:spTree>
    <p:extLst>
      <p:ext uri="{BB962C8B-B14F-4D97-AF65-F5344CB8AC3E}">
        <p14:creationId xmlns:p14="http://schemas.microsoft.com/office/powerpoint/2010/main" val="40200139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7C17C9-99EE-4915-9E8B-277DE0C2BD81}" type="slidenum">
              <a:rPr lang="en-US" smtClean="0"/>
              <a:t>60</a:t>
            </a:fld>
            <a:endParaRPr lang="en-US"/>
          </a:p>
        </p:txBody>
      </p:sp>
    </p:spTree>
    <p:extLst>
      <p:ext uri="{BB962C8B-B14F-4D97-AF65-F5344CB8AC3E}">
        <p14:creationId xmlns:p14="http://schemas.microsoft.com/office/powerpoint/2010/main" val="768338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273458-26B3-4A62-B0B0-F4D3FDA41F1A}" type="slidenum">
              <a:rPr lang="en-US" smtClean="0">
                <a:solidFill>
                  <a:srgbClr val="000000"/>
                </a:solidFill>
              </a:rPr>
              <a:pPr/>
              <a:t>62</a:t>
            </a:fld>
            <a:endParaRPr lang="en-US">
              <a:solidFill>
                <a:srgbClr val="000000"/>
              </a:solidFill>
            </a:endParaRPr>
          </a:p>
        </p:txBody>
      </p:sp>
    </p:spTree>
    <p:extLst>
      <p:ext uri="{BB962C8B-B14F-4D97-AF65-F5344CB8AC3E}">
        <p14:creationId xmlns:p14="http://schemas.microsoft.com/office/powerpoint/2010/main" val="1095106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Answer: D</a:t>
            </a:r>
          </a:p>
        </p:txBody>
      </p:sp>
      <p:sp>
        <p:nvSpPr>
          <p:cNvPr id="4" name="Slide Number Placeholder 3"/>
          <p:cNvSpPr>
            <a:spLocks noGrp="1"/>
          </p:cNvSpPr>
          <p:nvPr>
            <p:ph type="sldNum" sz="quarter" idx="5"/>
          </p:nvPr>
        </p:nvSpPr>
        <p:spPr/>
        <p:txBody>
          <a:bodyPr/>
          <a:lstStyle/>
          <a:p>
            <a:fld id="{CBB3FD26-1D38-4B03-8DB8-67B035C2DB2F}" type="slidenum">
              <a:rPr lang="en-US" smtClean="0"/>
              <a:t>8</a:t>
            </a:fld>
            <a:endParaRPr lang="en-US"/>
          </a:p>
        </p:txBody>
      </p:sp>
    </p:spTree>
    <p:extLst>
      <p:ext uri="{BB962C8B-B14F-4D97-AF65-F5344CB8AC3E}">
        <p14:creationId xmlns:p14="http://schemas.microsoft.com/office/powerpoint/2010/main" val="1260717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273458-26B3-4A62-B0B0-F4D3FDA41F1A}" type="slidenum">
              <a:rPr lang="en-US" smtClean="0">
                <a:solidFill>
                  <a:srgbClr val="000000"/>
                </a:solidFill>
              </a:rPr>
              <a:pPr/>
              <a:t>63</a:t>
            </a:fld>
            <a:endParaRPr lang="en-US">
              <a:solidFill>
                <a:srgbClr val="000000"/>
              </a:solidFill>
            </a:endParaRPr>
          </a:p>
        </p:txBody>
      </p:sp>
    </p:spTree>
    <p:extLst>
      <p:ext uri="{BB962C8B-B14F-4D97-AF65-F5344CB8AC3E}">
        <p14:creationId xmlns:p14="http://schemas.microsoft.com/office/powerpoint/2010/main" val="16029022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273458-26B3-4A62-B0B0-F4D3FDA41F1A}" type="slidenum">
              <a:rPr lang="en-US" smtClean="0">
                <a:solidFill>
                  <a:srgbClr val="000000"/>
                </a:solidFill>
              </a:rPr>
              <a:pPr/>
              <a:t>64</a:t>
            </a:fld>
            <a:endParaRPr lang="en-US">
              <a:solidFill>
                <a:srgbClr val="000000"/>
              </a:solidFill>
            </a:endParaRPr>
          </a:p>
        </p:txBody>
      </p:sp>
    </p:spTree>
    <p:extLst>
      <p:ext uri="{BB962C8B-B14F-4D97-AF65-F5344CB8AC3E}">
        <p14:creationId xmlns:p14="http://schemas.microsoft.com/office/powerpoint/2010/main" val="16358317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7C17C9-99EE-4915-9E8B-277DE0C2BD81}" type="slidenum">
              <a:rPr lang="en-US" smtClean="0">
                <a:solidFill>
                  <a:srgbClr val="000000"/>
                </a:solidFill>
              </a:rPr>
              <a:pPr/>
              <a:t>69</a:t>
            </a:fld>
            <a:endParaRPr lang="en-US">
              <a:solidFill>
                <a:srgbClr val="000000"/>
              </a:solidFill>
            </a:endParaRPr>
          </a:p>
        </p:txBody>
      </p:sp>
    </p:spTree>
    <p:extLst>
      <p:ext uri="{BB962C8B-B14F-4D97-AF65-F5344CB8AC3E}">
        <p14:creationId xmlns:p14="http://schemas.microsoft.com/office/powerpoint/2010/main" val="13953047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C273458-26B3-4A62-B0B0-F4D3FDA41F1A}" type="slidenum">
              <a:rPr lang="en-US" smtClean="0">
                <a:solidFill>
                  <a:srgbClr val="000000"/>
                </a:solidFill>
              </a:rPr>
              <a:pPr/>
              <a:t>70</a:t>
            </a:fld>
            <a:endParaRPr lang="en-US">
              <a:solidFill>
                <a:srgbClr val="000000"/>
              </a:solidFill>
            </a:endParaRPr>
          </a:p>
        </p:txBody>
      </p:sp>
    </p:spTree>
    <p:extLst>
      <p:ext uri="{BB962C8B-B14F-4D97-AF65-F5344CB8AC3E}">
        <p14:creationId xmlns:p14="http://schemas.microsoft.com/office/powerpoint/2010/main" val="2165920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7C17C9-99EE-4915-9E8B-277DE0C2BD81}" type="slidenum">
              <a:rPr lang="en-US" smtClean="0">
                <a:solidFill>
                  <a:srgbClr val="000000"/>
                </a:solidFill>
              </a:rPr>
              <a:pPr/>
              <a:t>72</a:t>
            </a:fld>
            <a:endParaRPr lang="en-US">
              <a:solidFill>
                <a:srgbClr val="000000"/>
              </a:solidFill>
            </a:endParaRPr>
          </a:p>
        </p:txBody>
      </p:sp>
    </p:spTree>
    <p:extLst>
      <p:ext uri="{BB962C8B-B14F-4D97-AF65-F5344CB8AC3E}">
        <p14:creationId xmlns:p14="http://schemas.microsoft.com/office/powerpoint/2010/main" val="22888735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7C17C9-99EE-4915-9E8B-277DE0C2BD81}" type="slidenum">
              <a:rPr lang="en-US" smtClean="0">
                <a:solidFill>
                  <a:srgbClr val="000000"/>
                </a:solidFill>
              </a:rPr>
              <a:pPr/>
              <a:t>73</a:t>
            </a:fld>
            <a:endParaRPr lang="en-US">
              <a:solidFill>
                <a:srgbClr val="000000"/>
              </a:solidFill>
            </a:endParaRPr>
          </a:p>
        </p:txBody>
      </p:sp>
    </p:spTree>
    <p:extLst>
      <p:ext uri="{BB962C8B-B14F-4D97-AF65-F5344CB8AC3E}">
        <p14:creationId xmlns:p14="http://schemas.microsoft.com/office/powerpoint/2010/main" val="41818578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a:solidFill>
                  <a:schemeClr val="tx1"/>
                </a:solidFill>
                <a:effectLst/>
                <a:latin typeface="+mn-lt"/>
                <a:ea typeface="+mn-ea"/>
                <a:cs typeface="+mn-cs"/>
              </a:rPr>
              <a:t>(Setup</a:t>
            </a:r>
            <a:r>
              <a:rPr lang="en-US" sz="1200" b="1" kern="1200" baseline="0">
                <a:solidFill>
                  <a:schemeClr val="tx1"/>
                </a:solidFill>
                <a:effectLst/>
                <a:latin typeface="+mn-lt"/>
                <a:ea typeface="+mn-ea"/>
                <a:cs typeface="+mn-cs"/>
              </a:rPr>
              <a:t> student Practice It accounts to be associated with the correct school + course.)</a:t>
            </a:r>
          </a:p>
          <a:p>
            <a:endParaRPr lang="en-US" sz="1200" b="0" kern="1200">
              <a:solidFill>
                <a:schemeClr val="tx1"/>
              </a:solidFill>
              <a:effectLst/>
              <a:latin typeface="+mn-lt"/>
              <a:ea typeface="+mn-ea"/>
              <a:cs typeface="+mn-cs"/>
            </a:endParaRPr>
          </a:p>
          <a:p>
            <a:r>
              <a:rPr lang="en-US" sz="1200" b="0" kern="1200">
                <a:solidFill>
                  <a:schemeClr val="tx1"/>
                </a:solidFill>
                <a:effectLst/>
                <a:latin typeface="+mn-lt"/>
                <a:ea typeface="+mn-ea"/>
                <a:cs typeface="+mn-cs"/>
              </a:rPr>
              <a:t>	public static void </a:t>
            </a:r>
            <a:r>
              <a:rPr lang="en-US" sz="1200" b="0" kern="1200" err="1">
                <a:solidFill>
                  <a:schemeClr val="tx1"/>
                </a:solidFill>
                <a:effectLst/>
                <a:latin typeface="+mn-lt"/>
                <a:ea typeface="+mn-ea"/>
                <a:cs typeface="+mn-cs"/>
              </a:rPr>
              <a:t>leapYear</a:t>
            </a:r>
            <a:r>
              <a:rPr lang="en-US" sz="1200" b="0" kern="1200">
                <a:solidFill>
                  <a:schemeClr val="tx1"/>
                </a:solidFill>
                <a:effectLst/>
                <a:latin typeface="+mn-lt"/>
                <a:ea typeface="+mn-ea"/>
                <a:cs typeface="+mn-cs"/>
              </a:rPr>
              <a:t>(</a:t>
            </a:r>
            <a:r>
              <a:rPr lang="en-US" sz="1200" b="0" kern="1200" err="1">
                <a:solidFill>
                  <a:schemeClr val="tx1"/>
                </a:solidFill>
                <a:effectLst/>
                <a:latin typeface="+mn-lt"/>
                <a:ea typeface="+mn-ea"/>
                <a:cs typeface="+mn-cs"/>
              </a:rPr>
              <a:t>int</a:t>
            </a:r>
            <a:r>
              <a:rPr lang="en-US" sz="1200" b="0" kern="1200">
                <a:solidFill>
                  <a:schemeClr val="tx1"/>
                </a:solidFill>
                <a:effectLst/>
                <a:latin typeface="+mn-lt"/>
                <a:ea typeface="+mn-ea"/>
                <a:cs typeface="+mn-cs"/>
              </a:rPr>
              <a:t> year) {</a:t>
            </a:r>
          </a:p>
          <a:p>
            <a:endParaRPr lang="en-US" sz="1200" b="0" kern="1200">
              <a:solidFill>
                <a:schemeClr val="tx1"/>
              </a:solidFill>
              <a:effectLst/>
              <a:latin typeface="+mn-lt"/>
              <a:ea typeface="+mn-ea"/>
              <a:cs typeface="+mn-cs"/>
            </a:endParaRPr>
          </a:p>
          <a:p>
            <a:r>
              <a:rPr lang="en-US" sz="1200" b="0" kern="1200">
                <a:solidFill>
                  <a:schemeClr val="tx1"/>
                </a:solidFill>
                <a:effectLst/>
                <a:latin typeface="+mn-lt"/>
                <a:ea typeface="+mn-ea"/>
                <a:cs typeface="+mn-cs"/>
              </a:rPr>
              <a:t>		</a:t>
            </a:r>
            <a:r>
              <a:rPr lang="en-US" sz="1200" b="0" kern="1200" err="1">
                <a:solidFill>
                  <a:schemeClr val="tx1"/>
                </a:solidFill>
                <a:effectLst/>
                <a:latin typeface="+mn-lt"/>
                <a:ea typeface="+mn-ea"/>
                <a:cs typeface="+mn-cs"/>
              </a:rPr>
              <a:t>int</a:t>
            </a:r>
            <a:r>
              <a:rPr lang="en-US" sz="1200" b="0" kern="1200">
                <a:solidFill>
                  <a:schemeClr val="tx1"/>
                </a:solidFill>
                <a:effectLst/>
                <a:latin typeface="+mn-lt"/>
                <a:ea typeface="+mn-ea"/>
                <a:cs typeface="+mn-cs"/>
              </a:rPr>
              <a:t> isDivisibleBy4 = (4 - (year % 4)) / 4;</a:t>
            </a:r>
          </a:p>
          <a:p>
            <a:r>
              <a:rPr lang="en-US" sz="1200" b="0" kern="1200">
                <a:solidFill>
                  <a:schemeClr val="tx1"/>
                </a:solidFill>
                <a:effectLst/>
                <a:latin typeface="+mn-lt"/>
                <a:ea typeface="+mn-ea"/>
                <a:cs typeface="+mn-cs"/>
              </a:rPr>
              <a:t>		</a:t>
            </a:r>
            <a:r>
              <a:rPr lang="en-US" sz="1200" b="0" kern="1200" err="1">
                <a:solidFill>
                  <a:schemeClr val="tx1"/>
                </a:solidFill>
                <a:effectLst/>
                <a:latin typeface="+mn-lt"/>
                <a:ea typeface="+mn-ea"/>
                <a:cs typeface="+mn-cs"/>
              </a:rPr>
              <a:t>int</a:t>
            </a:r>
            <a:r>
              <a:rPr lang="en-US" sz="1200" b="0" kern="1200">
                <a:solidFill>
                  <a:schemeClr val="tx1"/>
                </a:solidFill>
                <a:effectLst/>
                <a:latin typeface="+mn-lt"/>
                <a:ea typeface="+mn-ea"/>
                <a:cs typeface="+mn-cs"/>
              </a:rPr>
              <a:t> isDivisibleBy100 = (100 - (year % 100)) / 100;</a:t>
            </a:r>
          </a:p>
          <a:p>
            <a:r>
              <a:rPr lang="en-US" sz="1200" b="0" kern="1200">
                <a:solidFill>
                  <a:schemeClr val="tx1"/>
                </a:solidFill>
                <a:effectLst/>
                <a:latin typeface="+mn-lt"/>
                <a:ea typeface="+mn-ea"/>
                <a:cs typeface="+mn-cs"/>
              </a:rPr>
              <a:t>		</a:t>
            </a:r>
            <a:r>
              <a:rPr lang="en-US" sz="1200" b="0" kern="1200" err="1">
                <a:solidFill>
                  <a:schemeClr val="tx1"/>
                </a:solidFill>
                <a:effectLst/>
                <a:latin typeface="+mn-lt"/>
                <a:ea typeface="+mn-ea"/>
                <a:cs typeface="+mn-cs"/>
              </a:rPr>
              <a:t>int</a:t>
            </a:r>
            <a:r>
              <a:rPr lang="en-US" sz="1200" b="0" kern="1200">
                <a:solidFill>
                  <a:schemeClr val="tx1"/>
                </a:solidFill>
                <a:effectLst/>
                <a:latin typeface="+mn-lt"/>
                <a:ea typeface="+mn-ea"/>
                <a:cs typeface="+mn-cs"/>
              </a:rPr>
              <a:t> isDivisibleBy400 = (400 - (year % 400)) / 400;</a:t>
            </a:r>
          </a:p>
          <a:p>
            <a:endParaRPr lang="en-US" sz="1200" b="0" kern="1200">
              <a:solidFill>
                <a:schemeClr val="tx1"/>
              </a:solidFill>
              <a:effectLst/>
              <a:latin typeface="+mn-lt"/>
              <a:ea typeface="+mn-ea"/>
              <a:cs typeface="+mn-cs"/>
            </a:endParaRPr>
          </a:p>
          <a:p>
            <a:r>
              <a:rPr lang="en-US" sz="1200" b="0" kern="1200">
                <a:solidFill>
                  <a:schemeClr val="tx1"/>
                </a:solidFill>
                <a:effectLst/>
                <a:latin typeface="+mn-lt"/>
                <a:ea typeface="+mn-ea"/>
                <a:cs typeface="+mn-cs"/>
              </a:rPr>
              <a:t>		// isDivisibleBy4</a:t>
            </a:r>
          </a:p>
          <a:p>
            <a:r>
              <a:rPr lang="en-US" sz="1200" b="0" kern="1200">
                <a:solidFill>
                  <a:schemeClr val="tx1"/>
                </a:solidFill>
                <a:effectLst/>
                <a:latin typeface="+mn-lt"/>
                <a:ea typeface="+mn-ea"/>
                <a:cs typeface="+mn-cs"/>
              </a:rPr>
              <a:t>		// |isDivisibleBy100</a:t>
            </a:r>
          </a:p>
          <a:p>
            <a:r>
              <a:rPr lang="en-US" sz="1200" b="0" kern="1200">
                <a:solidFill>
                  <a:schemeClr val="tx1"/>
                </a:solidFill>
                <a:effectLst/>
                <a:latin typeface="+mn-lt"/>
                <a:ea typeface="+mn-ea"/>
                <a:cs typeface="+mn-cs"/>
              </a:rPr>
              <a:t>		// ||isDivisibleBy400</a:t>
            </a:r>
          </a:p>
          <a:p>
            <a:r>
              <a:rPr lang="en-US" sz="1200" b="0" kern="1200">
                <a:solidFill>
                  <a:schemeClr val="tx1"/>
                </a:solidFill>
                <a:effectLst/>
                <a:latin typeface="+mn-lt"/>
                <a:ea typeface="+mn-ea"/>
                <a:cs typeface="+mn-cs"/>
              </a:rPr>
              <a:t>		// |||</a:t>
            </a:r>
          </a:p>
          <a:p>
            <a:r>
              <a:rPr lang="en-US" sz="1200" b="0" kern="1200">
                <a:solidFill>
                  <a:schemeClr val="tx1"/>
                </a:solidFill>
                <a:effectLst/>
                <a:latin typeface="+mn-lt"/>
                <a:ea typeface="+mn-ea"/>
                <a:cs typeface="+mn-cs"/>
              </a:rPr>
              <a:t>		// 000 N</a:t>
            </a:r>
          </a:p>
          <a:p>
            <a:r>
              <a:rPr lang="en-US" sz="1200" b="0" kern="1200">
                <a:solidFill>
                  <a:schemeClr val="tx1"/>
                </a:solidFill>
                <a:effectLst/>
                <a:latin typeface="+mn-lt"/>
                <a:ea typeface="+mn-ea"/>
                <a:cs typeface="+mn-cs"/>
              </a:rPr>
              <a:t>		// 001 N</a:t>
            </a:r>
          </a:p>
          <a:p>
            <a:r>
              <a:rPr lang="en-US" sz="1200" b="0" kern="1200">
                <a:solidFill>
                  <a:schemeClr val="tx1"/>
                </a:solidFill>
                <a:effectLst/>
                <a:latin typeface="+mn-lt"/>
                <a:ea typeface="+mn-ea"/>
                <a:cs typeface="+mn-cs"/>
              </a:rPr>
              <a:t>		// 010 N</a:t>
            </a:r>
          </a:p>
          <a:p>
            <a:r>
              <a:rPr lang="en-US" sz="1200" b="0" kern="1200">
                <a:solidFill>
                  <a:schemeClr val="tx1"/>
                </a:solidFill>
                <a:effectLst/>
                <a:latin typeface="+mn-lt"/>
                <a:ea typeface="+mn-ea"/>
                <a:cs typeface="+mn-cs"/>
              </a:rPr>
              <a:t>		// 011 N</a:t>
            </a:r>
          </a:p>
          <a:p>
            <a:r>
              <a:rPr lang="en-US" sz="1200" b="0" kern="1200">
                <a:solidFill>
                  <a:schemeClr val="tx1"/>
                </a:solidFill>
                <a:effectLst/>
                <a:latin typeface="+mn-lt"/>
                <a:ea typeface="+mn-ea"/>
                <a:cs typeface="+mn-cs"/>
              </a:rPr>
              <a:t>		// 100 Y</a:t>
            </a:r>
          </a:p>
          <a:p>
            <a:r>
              <a:rPr lang="en-US" sz="1200" b="0" kern="1200">
                <a:solidFill>
                  <a:schemeClr val="tx1"/>
                </a:solidFill>
                <a:effectLst/>
                <a:latin typeface="+mn-lt"/>
                <a:ea typeface="+mn-ea"/>
                <a:cs typeface="+mn-cs"/>
              </a:rPr>
              <a:t>		// 101 Y</a:t>
            </a:r>
          </a:p>
          <a:p>
            <a:r>
              <a:rPr lang="en-US" sz="1200" b="0" kern="1200">
                <a:solidFill>
                  <a:schemeClr val="tx1"/>
                </a:solidFill>
                <a:effectLst/>
                <a:latin typeface="+mn-lt"/>
                <a:ea typeface="+mn-ea"/>
                <a:cs typeface="+mn-cs"/>
              </a:rPr>
              <a:t>		// 110 N</a:t>
            </a:r>
          </a:p>
          <a:p>
            <a:r>
              <a:rPr lang="en-US" sz="1200" b="0" kern="1200">
                <a:solidFill>
                  <a:schemeClr val="tx1"/>
                </a:solidFill>
                <a:effectLst/>
                <a:latin typeface="+mn-lt"/>
                <a:ea typeface="+mn-ea"/>
                <a:cs typeface="+mn-cs"/>
              </a:rPr>
              <a:t>		// 111 Y</a:t>
            </a:r>
          </a:p>
          <a:p>
            <a:endParaRPr lang="en-US" sz="1200" b="0" kern="1200">
              <a:solidFill>
                <a:schemeClr val="tx1"/>
              </a:solidFill>
              <a:effectLst/>
              <a:latin typeface="+mn-lt"/>
              <a:ea typeface="+mn-ea"/>
              <a:cs typeface="+mn-cs"/>
            </a:endParaRPr>
          </a:p>
          <a:p>
            <a:r>
              <a:rPr lang="en-US" sz="1200" b="0" kern="1200">
                <a:solidFill>
                  <a:schemeClr val="tx1"/>
                </a:solidFill>
                <a:effectLst/>
                <a:latin typeface="+mn-lt"/>
                <a:ea typeface="+mn-ea"/>
                <a:cs typeface="+mn-cs"/>
              </a:rPr>
              <a:t>		</a:t>
            </a:r>
            <a:r>
              <a:rPr lang="en-US" sz="1200" b="0" kern="1200" err="1">
                <a:solidFill>
                  <a:schemeClr val="tx1"/>
                </a:solidFill>
                <a:effectLst/>
                <a:latin typeface="+mn-lt"/>
                <a:ea typeface="+mn-ea"/>
                <a:cs typeface="+mn-cs"/>
              </a:rPr>
              <a:t>int</a:t>
            </a:r>
            <a:r>
              <a:rPr lang="en-US" sz="1200" b="0" kern="1200">
                <a:solidFill>
                  <a:schemeClr val="tx1"/>
                </a:solidFill>
                <a:effectLst/>
                <a:latin typeface="+mn-lt"/>
                <a:ea typeface="+mn-ea"/>
                <a:cs typeface="+mn-cs"/>
              </a:rPr>
              <a:t> result = isDivisibleBy4 * // 1 is good, 0 is bad</a:t>
            </a:r>
          </a:p>
          <a:p>
            <a:r>
              <a:rPr lang="en-US" sz="1200" b="0" kern="1200">
                <a:solidFill>
                  <a:schemeClr val="tx1"/>
                </a:solidFill>
                <a:effectLst/>
                <a:latin typeface="+mn-lt"/>
                <a:ea typeface="+mn-ea"/>
                <a:cs typeface="+mn-cs"/>
              </a:rPr>
              <a:t>				(</a:t>
            </a:r>
          </a:p>
          <a:p>
            <a:r>
              <a:rPr lang="en-US" sz="1200" b="0" kern="1200">
                <a:solidFill>
                  <a:schemeClr val="tx1"/>
                </a:solidFill>
                <a:effectLst/>
                <a:latin typeface="+mn-lt"/>
                <a:ea typeface="+mn-ea"/>
                <a:cs typeface="+mn-cs"/>
              </a:rPr>
              <a:t>						(1 - isDivisibleBy100) + // 1 is good, 0 is bad unless isDivisibleBy400 </a:t>
            </a:r>
          </a:p>
          <a:p>
            <a:r>
              <a:rPr lang="en-US" sz="1200" b="0" kern="1200">
                <a:solidFill>
                  <a:schemeClr val="tx1"/>
                </a:solidFill>
                <a:effectLst/>
                <a:latin typeface="+mn-lt"/>
                <a:ea typeface="+mn-ea"/>
                <a:cs typeface="+mn-cs"/>
              </a:rPr>
              <a:t>						(isDivisibleBy100 * isDivisibleBy400) // 1 or 0</a:t>
            </a:r>
          </a:p>
          <a:p>
            <a:r>
              <a:rPr lang="en-US" sz="1200" b="0" kern="1200">
                <a:solidFill>
                  <a:schemeClr val="tx1"/>
                </a:solidFill>
                <a:effectLst/>
                <a:latin typeface="+mn-lt"/>
                <a:ea typeface="+mn-ea"/>
                <a:cs typeface="+mn-cs"/>
              </a:rPr>
              <a:t>				);</a:t>
            </a:r>
          </a:p>
          <a:p>
            <a:endParaRPr lang="en-US" sz="1200" b="0" kern="1200">
              <a:solidFill>
                <a:schemeClr val="tx1"/>
              </a:solidFill>
              <a:effectLst/>
              <a:latin typeface="+mn-lt"/>
              <a:ea typeface="+mn-ea"/>
              <a:cs typeface="+mn-cs"/>
            </a:endParaRPr>
          </a:p>
          <a:p>
            <a:r>
              <a:rPr lang="en-US" sz="1200" b="0" kern="1200">
                <a:solidFill>
                  <a:schemeClr val="tx1"/>
                </a:solidFill>
                <a:effectLst/>
                <a:latin typeface="+mn-lt"/>
                <a:ea typeface="+mn-ea"/>
                <a:cs typeface="+mn-cs"/>
              </a:rPr>
              <a:t>		</a:t>
            </a:r>
            <a:r>
              <a:rPr lang="en-US" sz="1200" b="0" kern="1200" err="1">
                <a:solidFill>
                  <a:schemeClr val="tx1"/>
                </a:solidFill>
                <a:effectLst/>
                <a:latin typeface="+mn-lt"/>
                <a:ea typeface="+mn-ea"/>
                <a:cs typeface="+mn-cs"/>
              </a:rPr>
              <a:t>System.out.print</a:t>
            </a:r>
            <a:r>
              <a:rPr lang="en-US" sz="1200" b="0" kern="1200">
                <a:solidFill>
                  <a:schemeClr val="tx1"/>
                </a:solidFill>
                <a:effectLst/>
                <a:latin typeface="+mn-lt"/>
                <a:ea typeface="+mn-ea"/>
                <a:cs typeface="+mn-cs"/>
              </a:rPr>
              <a:t>("Is " + year + " a leap year? ");</a:t>
            </a:r>
          </a:p>
          <a:p>
            <a:r>
              <a:rPr lang="en-US" sz="1200" b="0" kern="1200">
                <a:solidFill>
                  <a:schemeClr val="tx1"/>
                </a:solidFill>
                <a:effectLst/>
                <a:latin typeface="+mn-lt"/>
                <a:ea typeface="+mn-ea"/>
                <a:cs typeface="+mn-cs"/>
              </a:rPr>
              <a:t>		</a:t>
            </a:r>
            <a:r>
              <a:rPr lang="en-US" sz="1200" b="0" kern="1200" err="1">
                <a:solidFill>
                  <a:schemeClr val="tx1"/>
                </a:solidFill>
                <a:effectLst/>
                <a:latin typeface="+mn-lt"/>
                <a:ea typeface="+mn-ea"/>
                <a:cs typeface="+mn-cs"/>
              </a:rPr>
              <a:t>System.out.println</a:t>
            </a:r>
            <a:r>
              <a:rPr lang="en-US" sz="1200" b="0" kern="1200">
                <a:solidFill>
                  <a:schemeClr val="tx1"/>
                </a:solidFill>
                <a:effectLst/>
                <a:latin typeface="+mn-lt"/>
                <a:ea typeface="+mn-ea"/>
                <a:cs typeface="+mn-cs"/>
              </a:rPr>
              <a:t>((char) ((result * 'Y') + ((1 - result) * 'N')));</a:t>
            </a:r>
          </a:p>
          <a:p>
            <a:r>
              <a:rPr lang="en-US" sz="1200" b="0" kern="120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C273458-26B3-4A62-B0B0-F4D3FDA41F1A}" type="slidenum">
              <a:rPr lang="en-US" smtClean="0"/>
              <a:t>74</a:t>
            </a:fld>
            <a:endParaRPr lang="en-US"/>
          </a:p>
        </p:txBody>
      </p:sp>
    </p:spTree>
    <p:extLst>
      <p:ext uri="{BB962C8B-B14F-4D97-AF65-F5344CB8AC3E}">
        <p14:creationId xmlns:p14="http://schemas.microsoft.com/office/powerpoint/2010/main" val="20764490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a:t>
            </a:r>
            <a:r>
              <a:rPr lang="en-US" baseline="0"/>
              <a:t> unit is mostly done either on practice it or the board. Feel free to edit this slide deck as you see fit!</a:t>
            </a:r>
            <a:endParaRPr lang="en-US"/>
          </a:p>
        </p:txBody>
      </p:sp>
      <p:sp>
        <p:nvSpPr>
          <p:cNvPr id="4" name="Slide Number Placeholder 3"/>
          <p:cNvSpPr>
            <a:spLocks noGrp="1"/>
          </p:cNvSpPr>
          <p:nvPr>
            <p:ph type="sldNum" sz="quarter" idx="10"/>
          </p:nvPr>
        </p:nvSpPr>
        <p:spPr/>
        <p:txBody>
          <a:bodyPr/>
          <a:lstStyle/>
          <a:p>
            <a:fld id="{C56969A0-B3EA-45A4-A390-44554200A62E}" type="slidenum">
              <a:rPr lang="en-US" smtClean="0"/>
              <a:t>77</a:t>
            </a:fld>
            <a:endParaRPr lang="en-US"/>
          </a:p>
        </p:txBody>
      </p:sp>
    </p:spTree>
    <p:extLst>
      <p:ext uri="{BB962C8B-B14F-4D97-AF65-F5344CB8AC3E}">
        <p14:creationId xmlns:p14="http://schemas.microsoft.com/office/powerpoint/2010/main" val="34576263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 + (j*10)  allows the numbers to increase by a multiple of 10 on each iteration</a:t>
            </a:r>
          </a:p>
          <a:p>
            <a:r>
              <a:rPr lang="en-US">
                <a:cs typeface="Calibri"/>
              </a:rPr>
              <a:t>0*10 = 0 </a:t>
            </a:r>
          </a:p>
          <a:p>
            <a:r>
              <a:rPr lang="en-US">
                <a:cs typeface="Calibri"/>
              </a:rPr>
              <a:t>1*10 = 10</a:t>
            </a:r>
          </a:p>
          <a:p>
            <a:r>
              <a:rPr lang="en-US">
                <a:cs typeface="Calibri"/>
              </a:rPr>
              <a:t>2* 10 = 20 </a:t>
            </a:r>
          </a:p>
          <a:p>
            <a:r>
              <a:rPr lang="en-US" err="1">
                <a:cs typeface="Calibri"/>
              </a:rPr>
              <a:t>Etc</a:t>
            </a:r>
            <a:r>
              <a:rPr lang="en-US">
                <a:cs typeface="Calibri"/>
              </a:rPr>
              <a:t> </a:t>
            </a:r>
          </a:p>
          <a:p>
            <a:endParaRPr lang="en-US">
              <a:cs typeface="Calibri"/>
            </a:endParaRPr>
          </a:p>
          <a:p>
            <a:r>
              <a:rPr lang="en-US">
                <a:cs typeface="Calibri"/>
              </a:rPr>
              <a:t>So first row is 1-10</a:t>
            </a:r>
          </a:p>
          <a:p>
            <a:r>
              <a:rPr lang="en-US">
                <a:cs typeface="Calibri"/>
              </a:rPr>
              <a:t>Second row is 11 –20, </a:t>
            </a:r>
            <a:r>
              <a:rPr lang="en-US" err="1">
                <a:cs typeface="Calibri"/>
              </a:rPr>
              <a:t>etc</a:t>
            </a:r>
          </a:p>
        </p:txBody>
      </p:sp>
      <p:sp>
        <p:nvSpPr>
          <p:cNvPr id="4" name="Slide Number Placeholder 3"/>
          <p:cNvSpPr>
            <a:spLocks noGrp="1"/>
          </p:cNvSpPr>
          <p:nvPr>
            <p:ph type="sldNum" sz="quarter" idx="5"/>
          </p:nvPr>
        </p:nvSpPr>
        <p:spPr/>
        <p:txBody>
          <a:bodyPr/>
          <a:lstStyle/>
          <a:p>
            <a:fld id="{CBB3FD26-1D38-4B03-8DB8-67B035C2DB2F}" type="slidenum">
              <a:rPr lang="en-US" smtClean="0"/>
              <a:t>85</a:t>
            </a:fld>
            <a:endParaRPr lang="en-US"/>
          </a:p>
        </p:txBody>
      </p:sp>
    </p:spTree>
    <p:extLst>
      <p:ext uri="{BB962C8B-B14F-4D97-AF65-F5344CB8AC3E}">
        <p14:creationId xmlns:p14="http://schemas.microsoft.com/office/powerpoint/2010/main" val="39799974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 + (j*10 + I*100)  now adds not only the 10s place but the hundreds place for the numbers as the loops continue to run.</a:t>
            </a:r>
            <a:endParaRPr lang="en-US" err="1">
              <a:cs typeface="Calibri"/>
            </a:endParaRPr>
          </a:p>
        </p:txBody>
      </p:sp>
      <p:sp>
        <p:nvSpPr>
          <p:cNvPr id="4" name="Slide Number Placeholder 3"/>
          <p:cNvSpPr>
            <a:spLocks noGrp="1"/>
          </p:cNvSpPr>
          <p:nvPr>
            <p:ph type="sldNum" sz="quarter" idx="5"/>
          </p:nvPr>
        </p:nvSpPr>
        <p:spPr/>
        <p:txBody>
          <a:bodyPr/>
          <a:lstStyle/>
          <a:p>
            <a:fld id="{CBB3FD26-1D38-4B03-8DB8-67B035C2DB2F}" type="slidenum">
              <a:rPr lang="en-US" smtClean="0"/>
              <a:t>86</a:t>
            </a:fld>
            <a:endParaRPr lang="en-US"/>
          </a:p>
        </p:txBody>
      </p:sp>
    </p:spTree>
    <p:extLst>
      <p:ext uri="{BB962C8B-B14F-4D97-AF65-F5344CB8AC3E}">
        <p14:creationId xmlns:p14="http://schemas.microsoft.com/office/powerpoint/2010/main" val="3380005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969A0-B3EA-45A4-A390-44554200A62E}" type="slidenum">
              <a:rPr lang="en-US" smtClean="0"/>
              <a:t>10</a:t>
            </a:fld>
            <a:endParaRPr lang="en-US"/>
          </a:p>
        </p:txBody>
      </p:sp>
    </p:spTree>
    <p:extLst>
      <p:ext uri="{BB962C8B-B14F-4D97-AF65-F5344CB8AC3E}">
        <p14:creationId xmlns:p14="http://schemas.microsoft.com/office/powerpoint/2010/main" val="14210169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Practice It, alternatively</a:t>
            </a:r>
            <a:r>
              <a:rPr lang="en-US" baseline="0"/>
              <a:t> you can work on the challenge introduced at the start. The alternative would generally be done on the board as it’s easier to talk the class through the loop step by step.</a:t>
            </a:r>
            <a:endParaRPr lang="en-US"/>
          </a:p>
        </p:txBody>
      </p:sp>
      <p:sp>
        <p:nvSpPr>
          <p:cNvPr id="4" name="Slide Number Placeholder 3"/>
          <p:cNvSpPr>
            <a:spLocks noGrp="1"/>
          </p:cNvSpPr>
          <p:nvPr>
            <p:ph type="sldNum" sz="quarter" idx="10"/>
          </p:nvPr>
        </p:nvSpPr>
        <p:spPr/>
        <p:txBody>
          <a:bodyPr/>
          <a:lstStyle/>
          <a:p>
            <a:fld id="{C56969A0-B3EA-45A4-A390-44554200A62E}" type="slidenum">
              <a:rPr lang="en-US" smtClean="0"/>
              <a:t>87</a:t>
            </a:fld>
            <a:endParaRPr lang="en-US"/>
          </a:p>
        </p:txBody>
      </p:sp>
    </p:spTree>
    <p:extLst>
      <p:ext uri="{BB962C8B-B14F-4D97-AF65-F5344CB8AC3E}">
        <p14:creationId xmlns:p14="http://schemas.microsoft.com/office/powerpoint/2010/main" val="38982331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a:t>
            </a:r>
            <a:r>
              <a:rPr lang="en-US" baseline="0"/>
              <a:t> unit is mostly done either on practice it or the board. Feel free to edit this slide deck as you see fit!</a:t>
            </a:r>
            <a:endParaRPr lang="en-US"/>
          </a:p>
        </p:txBody>
      </p:sp>
      <p:sp>
        <p:nvSpPr>
          <p:cNvPr id="4" name="Slide Number Placeholder 3"/>
          <p:cNvSpPr>
            <a:spLocks noGrp="1"/>
          </p:cNvSpPr>
          <p:nvPr>
            <p:ph type="sldNum" sz="quarter" idx="10"/>
          </p:nvPr>
        </p:nvSpPr>
        <p:spPr/>
        <p:txBody>
          <a:bodyPr/>
          <a:lstStyle/>
          <a:p>
            <a:fld id="{C56969A0-B3EA-45A4-A390-44554200A62E}" type="slidenum">
              <a:rPr lang="en-US" smtClean="0"/>
              <a:t>89</a:t>
            </a:fld>
            <a:endParaRPr lang="en-US"/>
          </a:p>
        </p:txBody>
      </p:sp>
    </p:spTree>
    <p:extLst>
      <p:ext uri="{BB962C8B-B14F-4D97-AF65-F5344CB8AC3E}">
        <p14:creationId xmlns:p14="http://schemas.microsoft.com/office/powerpoint/2010/main" val="18258978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a:t>
            </a:r>
            <a:r>
              <a:rPr lang="en-US" baseline="0"/>
              <a:t> unit is mostly done either on practice it or the board. Feel free to edit this slide deck as you see fit!</a:t>
            </a:r>
            <a:endParaRPr lang="en-US"/>
          </a:p>
        </p:txBody>
      </p:sp>
      <p:sp>
        <p:nvSpPr>
          <p:cNvPr id="4" name="Slide Number Placeholder 3"/>
          <p:cNvSpPr>
            <a:spLocks noGrp="1"/>
          </p:cNvSpPr>
          <p:nvPr>
            <p:ph type="sldNum" sz="quarter" idx="10"/>
          </p:nvPr>
        </p:nvSpPr>
        <p:spPr/>
        <p:txBody>
          <a:bodyPr/>
          <a:lstStyle/>
          <a:p>
            <a:fld id="{C56969A0-B3EA-45A4-A390-44554200A62E}" type="slidenum">
              <a:rPr lang="en-US" smtClean="0"/>
              <a:t>94</a:t>
            </a:fld>
            <a:endParaRPr lang="en-US"/>
          </a:p>
        </p:txBody>
      </p:sp>
    </p:spTree>
    <p:extLst>
      <p:ext uri="{BB962C8B-B14F-4D97-AF65-F5344CB8AC3E}">
        <p14:creationId xmlns:p14="http://schemas.microsoft.com/office/powerpoint/2010/main" val="22281057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a:t>
            </a:r>
            <a:r>
              <a:rPr lang="en-US" baseline="0"/>
              <a:t> unit is mostly done either on practice it or the board. Feel free to edit this slide deck as you see fit!</a:t>
            </a:r>
            <a:endParaRPr lang="en-US"/>
          </a:p>
        </p:txBody>
      </p:sp>
      <p:sp>
        <p:nvSpPr>
          <p:cNvPr id="4" name="Slide Number Placeholder 3"/>
          <p:cNvSpPr>
            <a:spLocks noGrp="1"/>
          </p:cNvSpPr>
          <p:nvPr>
            <p:ph type="sldNum" sz="quarter" idx="10"/>
          </p:nvPr>
        </p:nvSpPr>
        <p:spPr/>
        <p:txBody>
          <a:bodyPr/>
          <a:lstStyle/>
          <a:p>
            <a:fld id="{C56969A0-B3EA-45A4-A390-44554200A62E}" type="slidenum">
              <a:rPr lang="en-US" smtClean="0"/>
              <a:t>97</a:t>
            </a:fld>
            <a:endParaRPr lang="en-US"/>
          </a:p>
        </p:txBody>
      </p:sp>
    </p:spTree>
    <p:extLst>
      <p:ext uri="{BB962C8B-B14F-4D97-AF65-F5344CB8AC3E}">
        <p14:creationId xmlns:p14="http://schemas.microsoft.com/office/powerpoint/2010/main" val="32153773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a:t>
            </a:r>
            <a:r>
              <a:rPr lang="en-US" baseline="0"/>
              <a:t> unit is mostly done either on practice it or the board. Feel free to edit this slide deck as you see fit!</a:t>
            </a:r>
            <a:endParaRPr lang="en-US"/>
          </a:p>
        </p:txBody>
      </p:sp>
      <p:sp>
        <p:nvSpPr>
          <p:cNvPr id="4" name="Slide Number Placeholder 3"/>
          <p:cNvSpPr>
            <a:spLocks noGrp="1"/>
          </p:cNvSpPr>
          <p:nvPr>
            <p:ph type="sldNum" sz="quarter" idx="10"/>
          </p:nvPr>
        </p:nvSpPr>
        <p:spPr/>
        <p:txBody>
          <a:bodyPr/>
          <a:lstStyle/>
          <a:p>
            <a:fld id="{C56969A0-B3EA-45A4-A390-44554200A62E}" type="slidenum">
              <a:rPr lang="en-US" smtClean="0"/>
              <a:t>102</a:t>
            </a:fld>
            <a:endParaRPr lang="en-US"/>
          </a:p>
        </p:txBody>
      </p:sp>
    </p:spTree>
    <p:extLst>
      <p:ext uri="{BB962C8B-B14F-4D97-AF65-F5344CB8AC3E}">
        <p14:creationId xmlns:p14="http://schemas.microsoft.com/office/powerpoint/2010/main" val="2352727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An explanation of the origns of "double" is sometimes helpful here as it is a very non-intuitive name. </a:t>
            </a:r>
          </a:p>
        </p:txBody>
      </p:sp>
      <p:sp>
        <p:nvSpPr>
          <p:cNvPr id="4" name="Slide Number Placeholder 3"/>
          <p:cNvSpPr>
            <a:spLocks noGrp="1"/>
          </p:cNvSpPr>
          <p:nvPr>
            <p:ph type="sldNum" sz="quarter" idx="5"/>
          </p:nvPr>
        </p:nvSpPr>
        <p:spPr/>
        <p:txBody>
          <a:bodyPr/>
          <a:lstStyle/>
          <a:p>
            <a:fld id="{CBB3FD26-1D38-4B03-8DB8-67B035C2DB2F}" type="slidenum">
              <a:rPr lang="en-US" smtClean="0"/>
              <a:t>12</a:t>
            </a:fld>
            <a:endParaRPr lang="en-US"/>
          </a:p>
        </p:txBody>
      </p:sp>
    </p:spTree>
    <p:extLst>
      <p:ext uri="{BB962C8B-B14F-4D97-AF65-F5344CB8AC3E}">
        <p14:creationId xmlns:p14="http://schemas.microsoft.com/office/powerpoint/2010/main" val="63185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a:t>
            </a:r>
            <a:r>
              <a:rPr lang="en-US" baseline="0"/>
              <a:t> the evaluating expressions activity isn’t what you want, or if you had no time to print out notecards.</a:t>
            </a:r>
            <a:endParaRPr lang="en-US"/>
          </a:p>
        </p:txBody>
      </p:sp>
      <p:sp>
        <p:nvSpPr>
          <p:cNvPr id="4" name="Slide Number Placeholder 3"/>
          <p:cNvSpPr>
            <a:spLocks noGrp="1"/>
          </p:cNvSpPr>
          <p:nvPr>
            <p:ph type="sldNum" sz="quarter" idx="10"/>
          </p:nvPr>
        </p:nvSpPr>
        <p:spPr/>
        <p:txBody>
          <a:bodyPr/>
          <a:lstStyle/>
          <a:p>
            <a:fld id="{C56969A0-B3EA-45A4-A390-44554200A62E}" type="slidenum">
              <a:rPr lang="en-US" smtClean="0"/>
              <a:t>22</a:t>
            </a:fld>
            <a:endParaRPr lang="en-US"/>
          </a:p>
        </p:txBody>
      </p:sp>
    </p:spTree>
    <p:extLst>
      <p:ext uri="{BB962C8B-B14F-4D97-AF65-F5344CB8AC3E}">
        <p14:creationId xmlns:p14="http://schemas.microsoft.com/office/powerpoint/2010/main" val="114223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969A0-B3EA-45A4-A390-44554200A62E}" type="slidenum">
              <a:rPr lang="en-US" smtClean="0"/>
              <a:t>24</a:t>
            </a:fld>
            <a:endParaRPr lang="en-US"/>
          </a:p>
        </p:txBody>
      </p:sp>
    </p:spTree>
    <p:extLst>
      <p:ext uri="{BB962C8B-B14F-4D97-AF65-F5344CB8AC3E}">
        <p14:creationId xmlns:p14="http://schemas.microsoft.com/office/powerpoint/2010/main" val="1860986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Collect all of this work.</a:t>
            </a:r>
          </a:p>
        </p:txBody>
      </p:sp>
      <p:sp>
        <p:nvSpPr>
          <p:cNvPr id="4" name="Slide Number Placeholder 3"/>
          <p:cNvSpPr>
            <a:spLocks noGrp="1"/>
          </p:cNvSpPr>
          <p:nvPr>
            <p:ph type="sldNum" sz="quarter" idx="10"/>
          </p:nvPr>
        </p:nvSpPr>
        <p:spPr/>
        <p:txBody>
          <a:bodyPr/>
          <a:lstStyle/>
          <a:p>
            <a:fld id="{C56969A0-B3EA-45A4-A390-44554200A62E}" type="slidenum">
              <a:rPr lang="en-US" smtClean="0"/>
              <a:t>30</a:t>
            </a:fld>
            <a:endParaRPr lang="en-US"/>
          </a:p>
        </p:txBody>
      </p:sp>
    </p:spTree>
    <p:extLst>
      <p:ext uri="{BB962C8B-B14F-4D97-AF65-F5344CB8AC3E}">
        <p14:creationId xmlns:p14="http://schemas.microsoft.com/office/powerpoint/2010/main" val="2214063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 over definitions of type,</a:t>
            </a:r>
            <a:r>
              <a:rPr lang="en-US" baseline="0"/>
              <a:t> syntax, declaration, and variable beforehand.</a:t>
            </a:r>
          </a:p>
          <a:p>
            <a:endParaRPr lang="en-US" baseline="0"/>
          </a:p>
          <a:p>
            <a:r>
              <a:rPr lang="en-US" baseline="0"/>
              <a:t>Pull up a copy of the worksheet and if there is anything that you want to clarify, reference the actual worksheet.</a:t>
            </a:r>
            <a:endParaRPr lang="en-US"/>
          </a:p>
        </p:txBody>
      </p:sp>
      <p:sp>
        <p:nvSpPr>
          <p:cNvPr id="4" name="Slide Number Placeholder 3"/>
          <p:cNvSpPr>
            <a:spLocks noGrp="1"/>
          </p:cNvSpPr>
          <p:nvPr>
            <p:ph type="sldNum" sz="quarter" idx="10"/>
          </p:nvPr>
        </p:nvSpPr>
        <p:spPr/>
        <p:txBody>
          <a:bodyPr/>
          <a:lstStyle/>
          <a:p>
            <a:fld id="{C56969A0-B3EA-45A4-A390-44554200A62E}" type="slidenum">
              <a:rPr lang="en-US" smtClean="0"/>
              <a:t>31</a:t>
            </a:fld>
            <a:endParaRPr lang="en-US"/>
          </a:p>
        </p:txBody>
      </p:sp>
    </p:spTree>
    <p:extLst>
      <p:ext uri="{BB962C8B-B14F-4D97-AF65-F5344CB8AC3E}">
        <p14:creationId xmlns:p14="http://schemas.microsoft.com/office/powerpoint/2010/main" val="39441835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5739844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Tree>
    <p:extLst>
      <p:ext uri="{BB962C8B-B14F-4D97-AF65-F5344CB8AC3E}">
        <p14:creationId xmlns:p14="http://schemas.microsoft.com/office/powerpoint/2010/main" val="59536050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Tree>
    <p:extLst>
      <p:ext uri="{BB962C8B-B14F-4D97-AF65-F5344CB8AC3E}">
        <p14:creationId xmlns:p14="http://schemas.microsoft.com/office/powerpoint/2010/main" val="31346593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25678540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12977035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Tree>
    <p:extLst>
      <p:ext uri="{BB962C8B-B14F-4D97-AF65-F5344CB8AC3E}">
        <p14:creationId xmlns:p14="http://schemas.microsoft.com/office/powerpoint/2010/main" val="186437316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Tree>
    <p:extLst>
      <p:ext uri="{BB962C8B-B14F-4D97-AF65-F5344CB8AC3E}">
        <p14:creationId xmlns:p14="http://schemas.microsoft.com/office/powerpoint/2010/main" val="10551806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a:ea typeface="Segoe UI" pitchFamily="34" charset="0"/>
                <a:cs typeface="Segoe UI" pitchFamily="34" charset="0"/>
              </a:rPr>
              <a:t>Lorem ipsum dolor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consectetuer</a:t>
            </a:r>
            <a:r>
              <a:rPr lang="en-US" sz="2400" i="0">
                <a:ea typeface="Segoe UI" pitchFamily="34" charset="0"/>
                <a:cs typeface="Segoe UI" pitchFamily="34" charset="0"/>
              </a:rPr>
              <a:t> </a:t>
            </a:r>
            <a:r>
              <a:rPr lang="en-US" sz="2400" i="0" err="1">
                <a:ea typeface="Segoe UI" pitchFamily="34" charset="0"/>
                <a:cs typeface="Segoe UI" pitchFamily="34" charset="0"/>
              </a:rPr>
              <a:t>adipiscing</a:t>
            </a:r>
            <a:r>
              <a:rPr lang="en-US" sz="2400" i="0">
                <a:ea typeface="Segoe UI" pitchFamily="34" charset="0"/>
                <a:cs typeface="Segoe UI" pitchFamily="34" charset="0"/>
              </a:rPr>
              <a:t> </a:t>
            </a:r>
            <a:r>
              <a:rPr lang="en-US" sz="2400" i="0" err="1">
                <a:ea typeface="Segoe UI" pitchFamily="34" charset="0"/>
                <a:cs typeface="Segoe UI" pitchFamily="34" charset="0"/>
              </a:rPr>
              <a:t>elit</a:t>
            </a:r>
            <a:r>
              <a:rPr lang="en-US" sz="2400" i="0">
                <a:ea typeface="Segoe UI" pitchFamily="34" charset="0"/>
                <a:cs typeface="Segoe UI" pitchFamily="34" charset="0"/>
              </a:rPr>
              <a:t>. Maecenas </a:t>
            </a:r>
            <a:r>
              <a:rPr lang="en-US" sz="2400" i="0" err="1">
                <a:ea typeface="Segoe UI" pitchFamily="34" charset="0"/>
                <a:cs typeface="Segoe UI" pitchFamily="34" charset="0"/>
              </a:rPr>
              <a:t>porttitor</a:t>
            </a:r>
            <a:r>
              <a:rPr lang="en-US" sz="2400" i="0">
                <a:ea typeface="Segoe UI" pitchFamily="34" charset="0"/>
                <a:cs typeface="Segoe UI" pitchFamily="34" charset="0"/>
              </a:rPr>
              <a:t> </a:t>
            </a:r>
            <a:r>
              <a:rPr lang="en-US" sz="2400" i="0" err="1">
                <a:ea typeface="Segoe UI" pitchFamily="34" charset="0"/>
                <a:cs typeface="Segoe UI" pitchFamily="34" charset="0"/>
              </a:rPr>
              <a:t>congue</a:t>
            </a:r>
            <a:r>
              <a:rPr lang="en-US" sz="2400" i="0">
                <a:ea typeface="Segoe UI" pitchFamily="34" charset="0"/>
                <a:cs typeface="Segoe UI" pitchFamily="34" charset="0"/>
              </a:rPr>
              <a:t> </a:t>
            </a:r>
            <a:r>
              <a:rPr lang="en-US" sz="2400" i="0" err="1">
                <a:ea typeface="Segoe UI" pitchFamily="34" charset="0"/>
                <a:cs typeface="Segoe UI" pitchFamily="34" charset="0"/>
              </a:rPr>
              <a:t>massa</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a:t>
            </a:r>
            <a:r>
              <a:rPr lang="en-US" sz="2400" i="0" err="1">
                <a:ea typeface="Segoe UI" pitchFamily="34" charset="0"/>
                <a:cs typeface="Segoe UI" pitchFamily="34" charset="0"/>
              </a:rPr>
              <a:t>posuere</a:t>
            </a:r>
            <a:r>
              <a:rPr lang="en-US" sz="2400" i="0">
                <a:ea typeface="Segoe UI" pitchFamily="34" charset="0"/>
                <a:cs typeface="Segoe UI" pitchFamily="34" charset="0"/>
              </a:rPr>
              <a:t>, magna sed pulvinar </a:t>
            </a:r>
            <a:r>
              <a:rPr lang="en-US" sz="2400" i="0" err="1">
                <a:ea typeface="Segoe UI" pitchFamily="34" charset="0"/>
                <a:cs typeface="Segoe UI" pitchFamily="34" charset="0"/>
              </a:rPr>
              <a:t>ultricies</a:t>
            </a:r>
            <a:r>
              <a:rPr lang="en-US" sz="2400" i="0">
                <a:ea typeface="Segoe UI" pitchFamily="34" charset="0"/>
                <a:cs typeface="Segoe UI" pitchFamily="34" charset="0"/>
              </a:rPr>
              <a:t>, </a:t>
            </a:r>
            <a:r>
              <a:rPr lang="en-US" sz="2400" i="0" err="1">
                <a:ea typeface="Segoe UI" pitchFamily="34" charset="0"/>
                <a:cs typeface="Segoe UI" pitchFamily="34" charset="0"/>
              </a:rPr>
              <a:t>purus</a:t>
            </a:r>
            <a:r>
              <a:rPr lang="en-US" sz="2400" i="0">
                <a:ea typeface="Segoe UI" pitchFamily="34" charset="0"/>
                <a:cs typeface="Segoe UI" pitchFamily="34" charset="0"/>
              </a:rPr>
              <a:t> </a:t>
            </a:r>
            <a:r>
              <a:rPr lang="en-US" sz="2400" i="0" err="1">
                <a:ea typeface="Segoe UI" pitchFamily="34" charset="0"/>
                <a:cs typeface="Segoe UI" pitchFamily="34" charset="0"/>
              </a:rPr>
              <a:t>lectus</a:t>
            </a:r>
            <a:r>
              <a:rPr lang="en-US" sz="2400" i="0">
                <a:ea typeface="Segoe UI" pitchFamily="34" charset="0"/>
                <a:cs typeface="Segoe UI" pitchFamily="34" charset="0"/>
              </a:rPr>
              <a:t> </a:t>
            </a:r>
            <a:r>
              <a:rPr lang="en-US" sz="2400" i="0" err="1">
                <a:ea typeface="Segoe UI" pitchFamily="34" charset="0"/>
                <a:cs typeface="Segoe UI" pitchFamily="34" charset="0"/>
              </a:rPr>
              <a:t>malesuada</a:t>
            </a:r>
            <a:r>
              <a:rPr lang="en-US" sz="2400" i="0">
                <a:ea typeface="Segoe UI" pitchFamily="34" charset="0"/>
                <a:cs typeface="Segoe UI" pitchFamily="34" charset="0"/>
              </a:rPr>
              <a:t> libero,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commodo</a:t>
            </a:r>
            <a:r>
              <a:rPr lang="en-US" sz="2400" i="0">
                <a:ea typeface="Segoe UI" pitchFamily="34" charset="0"/>
                <a:cs typeface="Segoe UI" pitchFamily="34" charset="0"/>
              </a:rPr>
              <a:t> magna </a:t>
            </a:r>
            <a:r>
              <a:rPr lang="en-US" sz="2400" i="0" err="1">
                <a:ea typeface="Segoe UI" pitchFamily="34" charset="0"/>
                <a:cs typeface="Segoe UI" pitchFamily="34" charset="0"/>
              </a:rPr>
              <a:t>eros</a:t>
            </a:r>
            <a:r>
              <a:rPr lang="en-US" sz="2400" i="0">
                <a:ea typeface="Segoe UI" pitchFamily="34" charset="0"/>
                <a:cs typeface="Segoe UI" pitchFamily="34" charset="0"/>
              </a:rPr>
              <a:t> </a:t>
            </a:r>
            <a:r>
              <a:rPr lang="en-US" sz="2400" i="0" err="1">
                <a:ea typeface="Segoe UI" pitchFamily="34" charset="0"/>
                <a:cs typeface="Segoe UI" pitchFamily="34" charset="0"/>
              </a:rPr>
              <a:t>quis</a:t>
            </a:r>
            <a:r>
              <a:rPr lang="en-US" sz="2400" i="0">
                <a:ea typeface="Segoe UI" pitchFamily="34" charset="0"/>
                <a:cs typeface="Segoe UI" pitchFamily="34" charset="0"/>
              </a:rPr>
              <a:t> </a:t>
            </a:r>
            <a:r>
              <a:rPr lang="en-US" sz="2400" i="0" err="1">
                <a:ea typeface="Segoe UI" pitchFamily="34" charset="0"/>
                <a:cs typeface="Segoe UI" pitchFamily="34" charset="0"/>
              </a:rPr>
              <a:t>urna</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a:ea typeface="Segoe UI" pitchFamily="34" charset="0"/>
                <a:cs typeface="Segoe UI" pitchFamily="34" charset="0"/>
              </a:rPr>
              <a:t>Nunc </a:t>
            </a:r>
            <a:r>
              <a:rPr lang="en-US" sz="2400" i="0" err="1">
                <a:ea typeface="Segoe UI" pitchFamily="34" charset="0"/>
                <a:cs typeface="Segoe UI" pitchFamily="34" charset="0"/>
              </a:rPr>
              <a:t>viverra</a:t>
            </a:r>
            <a:r>
              <a:rPr lang="en-US" sz="2400" i="0">
                <a:ea typeface="Segoe UI" pitchFamily="34" charset="0"/>
                <a:cs typeface="Segoe UI" pitchFamily="34" charset="0"/>
              </a:rPr>
              <a:t> </a:t>
            </a:r>
            <a:r>
              <a:rPr lang="en-US" sz="2400" i="0" err="1">
                <a:ea typeface="Segoe UI" pitchFamily="34" charset="0"/>
                <a:cs typeface="Segoe UI" pitchFamily="34" charset="0"/>
              </a:rPr>
              <a:t>imperdiet</a:t>
            </a:r>
            <a:r>
              <a:rPr lang="en-US" sz="2400" i="0">
                <a:ea typeface="Segoe UI" pitchFamily="34" charset="0"/>
                <a:cs typeface="Segoe UI" pitchFamily="34" charset="0"/>
              </a:rPr>
              <a:t> </a:t>
            </a:r>
            <a:r>
              <a:rPr lang="en-US" sz="2400" i="0" err="1">
                <a:ea typeface="Segoe UI" pitchFamily="34" charset="0"/>
                <a:cs typeface="Segoe UI" pitchFamily="34" charset="0"/>
              </a:rPr>
              <a:t>enim</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est. </a:t>
            </a:r>
            <a:r>
              <a:rPr lang="en-US" sz="2400" i="0" err="1">
                <a:ea typeface="Segoe UI" pitchFamily="34" charset="0"/>
                <a:cs typeface="Segoe UI" pitchFamily="34" charset="0"/>
              </a:rPr>
              <a:t>Vivamus</a:t>
            </a:r>
            <a:r>
              <a:rPr lang="en-US" sz="2400" i="0">
                <a:ea typeface="Segoe UI" pitchFamily="34" charset="0"/>
                <a:cs typeface="Segoe UI" pitchFamily="34" charset="0"/>
              </a:rPr>
              <a:t> a </a:t>
            </a:r>
            <a:r>
              <a:rPr lang="en-US" sz="2400" i="0" err="1">
                <a:ea typeface="Segoe UI" pitchFamily="34" charset="0"/>
                <a:cs typeface="Segoe UI" pitchFamily="34" charset="0"/>
              </a:rPr>
              <a:t>tellus</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err="1">
                <a:ea typeface="Segoe UI" pitchFamily="34" charset="0"/>
                <a:cs typeface="Segoe UI" pitchFamily="34" charset="0"/>
              </a:rPr>
              <a:t>Pellentesque</a:t>
            </a:r>
            <a:r>
              <a:rPr lang="en-US" sz="2400" i="0">
                <a:ea typeface="Segoe UI" pitchFamily="34" charset="0"/>
                <a:cs typeface="Segoe UI" pitchFamily="34" charset="0"/>
              </a:rPr>
              <a:t> habitant </a:t>
            </a:r>
            <a:r>
              <a:rPr lang="en-US" sz="2400" i="0" err="1">
                <a:ea typeface="Segoe UI" pitchFamily="34" charset="0"/>
                <a:cs typeface="Segoe UI" pitchFamily="34" charset="0"/>
              </a:rPr>
              <a:t>morbi</a:t>
            </a:r>
            <a:r>
              <a:rPr lang="en-US" sz="2400" i="0">
                <a:ea typeface="Segoe UI" pitchFamily="34" charset="0"/>
                <a:cs typeface="Segoe UI" pitchFamily="34" charset="0"/>
              </a:rPr>
              <a:t> </a:t>
            </a:r>
            <a:r>
              <a:rPr lang="en-US" sz="2400" i="0" err="1">
                <a:ea typeface="Segoe UI" pitchFamily="34" charset="0"/>
                <a:cs typeface="Segoe UI" pitchFamily="34" charset="0"/>
              </a:rPr>
              <a:t>tristique</a:t>
            </a:r>
            <a:r>
              <a:rPr lang="en-US" sz="2400" i="0">
                <a:ea typeface="Segoe UI" pitchFamily="34" charset="0"/>
                <a:cs typeface="Segoe UI" pitchFamily="34" charset="0"/>
              </a:rPr>
              <a:t> </a:t>
            </a:r>
            <a:r>
              <a:rPr lang="en-US" sz="2400" i="0" err="1">
                <a:ea typeface="Segoe UI" pitchFamily="34" charset="0"/>
                <a:cs typeface="Segoe UI" pitchFamily="34" charset="0"/>
              </a:rPr>
              <a:t>senectus</a:t>
            </a:r>
            <a:r>
              <a:rPr lang="en-US" sz="2400" i="0">
                <a:ea typeface="Segoe UI" pitchFamily="34" charset="0"/>
                <a:cs typeface="Segoe UI" pitchFamily="34" charset="0"/>
              </a:rPr>
              <a:t> et </a:t>
            </a:r>
            <a:r>
              <a:rPr lang="en-US" sz="2400" i="0" err="1">
                <a:ea typeface="Segoe UI" pitchFamily="34" charset="0"/>
                <a:cs typeface="Segoe UI" pitchFamily="34" charset="0"/>
              </a:rPr>
              <a:t>netus</a:t>
            </a:r>
            <a:r>
              <a:rPr lang="en-US" sz="2400" i="0">
                <a:ea typeface="Segoe UI" pitchFamily="34" charset="0"/>
                <a:cs typeface="Segoe UI" pitchFamily="34" charset="0"/>
              </a:rPr>
              <a:t> et </a:t>
            </a:r>
            <a:r>
              <a:rPr lang="en-US" sz="2400" i="0" err="1">
                <a:ea typeface="Segoe UI" pitchFamily="34" charset="0"/>
                <a:cs typeface="Segoe UI" pitchFamily="34" charset="0"/>
              </a:rPr>
              <a:t>malesuada</a:t>
            </a:r>
            <a:r>
              <a:rPr lang="en-US" sz="2400" i="0">
                <a:ea typeface="Segoe UI" pitchFamily="34" charset="0"/>
                <a:cs typeface="Segoe UI" pitchFamily="34" charset="0"/>
              </a:rPr>
              <a:t> fames ac </a:t>
            </a:r>
            <a:r>
              <a:rPr lang="en-US" sz="2400" i="0" err="1">
                <a:ea typeface="Segoe UI" pitchFamily="34" charset="0"/>
                <a:cs typeface="Segoe UI" pitchFamily="34" charset="0"/>
              </a:rPr>
              <a:t>turpis</a:t>
            </a:r>
            <a:r>
              <a:rPr lang="en-US" sz="2400" i="0">
                <a:ea typeface="Segoe UI" pitchFamily="34" charset="0"/>
                <a:cs typeface="Segoe UI" pitchFamily="34" charset="0"/>
              </a:rPr>
              <a:t> </a:t>
            </a:r>
            <a:r>
              <a:rPr lang="en-US" sz="2400" i="0" err="1">
                <a:ea typeface="Segoe UI" pitchFamily="34" charset="0"/>
                <a:cs typeface="Segoe UI" pitchFamily="34" charset="0"/>
              </a:rPr>
              <a:t>egestas</a:t>
            </a:r>
            <a:r>
              <a:rPr lang="en-US" sz="2400" i="0">
                <a:ea typeface="Segoe UI" pitchFamily="34" charset="0"/>
                <a:cs typeface="Segoe UI" pitchFamily="34" charset="0"/>
              </a:rPr>
              <a:t>. </a:t>
            </a:r>
            <a:r>
              <a:rPr lang="en-US" sz="2400" i="0" err="1">
                <a:ea typeface="Segoe UI" pitchFamily="34" charset="0"/>
                <a:cs typeface="Segoe UI" pitchFamily="34" charset="0"/>
              </a:rPr>
              <a:t>Proin</a:t>
            </a:r>
            <a:r>
              <a:rPr lang="en-US" sz="2400" i="0">
                <a:ea typeface="Segoe UI" pitchFamily="34" charset="0"/>
                <a:cs typeface="Segoe UI" pitchFamily="34" charset="0"/>
              </a:rPr>
              <a:t> pharetra </a:t>
            </a:r>
            <a:r>
              <a:rPr lang="en-US" sz="2400" i="0" err="1">
                <a:ea typeface="Segoe UI" pitchFamily="34" charset="0"/>
                <a:cs typeface="Segoe UI" pitchFamily="34" charset="0"/>
              </a:rPr>
              <a:t>nonummy</a:t>
            </a:r>
            <a:r>
              <a:rPr lang="en-US" sz="2400" i="0">
                <a:ea typeface="Segoe UI" pitchFamily="34" charset="0"/>
                <a:cs typeface="Segoe UI" pitchFamily="34" charset="0"/>
              </a:rPr>
              <a:t> </a:t>
            </a:r>
            <a:r>
              <a:rPr lang="en-US" sz="2400" i="0" err="1">
                <a:ea typeface="Segoe UI" pitchFamily="34" charset="0"/>
                <a:cs typeface="Segoe UI" pitchFamily="34" charset="0"/>
              </a:rPr>
              <a:t>pede</a:t>
            </a:r>
            <a:r>
              <a:rPr lang="en-US" sz="2400" i="0">
                <a:ea typeface="Segoe UI" pitchFamily="34" charset="0"/>
                <a:cs typeface="Segoe UI" pitchFamily="34" charset="0"/>
              </a:rPr>
              <a:t>. </a:t>
            </a:r>
            <a:r>
              <a:rPr lang="en-US" sz="2400" i="0" err="1">
                <a:ea typeface="Segoe UI" pitchFamily="34" charset="0"/>
                <a:cs typeface="Segoe UI" pitchFamily="34" charset="0"/>
              </a:rPr>
              <a:t>Mauris</a:t>
            </a:r>
            <a:r>
              <a:rPr lang="en-US" sz="2400" i="0">
                <a:ea typeface="Segoe UI" pitchFamily="34" charset="0"/>
                <a:cs typeface="Segoe UI" pitchFamily="34" charset="0"/>
              </a:rPr>
              <a:t> et </a:t>
            </a:r>
            <a:r>
              <a:rPr lang="en-US" sz="2400" i="0" err="1">
                <a:ea typeface="Segoe UI" pitchFamily="34" charset="0"/>
                <a:cs typeface="Segoe UI" pitchFamily="34" charset="0"/>
              </a:rPr>
              <a:t>orci</a:t>
            </a:r>
            <a:r>
              <a:rPr lang="en-US" sz="2400" i="0">
                <a:ea typeface="Segoe UI" pitchFamily="34" charset="0"/>
                <a:cs typeface="Segoe UI" pitchFamily="34" charset="0"/>
              </a:rPr>
              <a:t>.</a:t>
            </a:r>
          </a:p>
        </p:txBody>
      </p:sp>
    </p:spTree>
    <p:extLst>
      <p:ext uri="{BB962C8B-B14F-4D97-AF65-F5344CB8AC3E}">
        <p14:creationId xmlns:p14="http://schemas.microsoft.com/office/powerpoint/2010/main" val="36331665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a:ln>
                  <a:noFill/>
                </a:ln>
                <a:solidFill>
                  <a:srgbClr val="008575"/>
                </a:solidFill>
                <a:effectLst/>
                <a:uLnTx/>
                <a:uFillTx/>
                <a:latin typeface="Segoe UI Semibold"/>
                <a:ea typeface="+mn-ea"/>
                <a:cs typeface="+mn-cs"/>
              </a:rPr>
              <a:t>Lorem ipsum</a:t>
            </a:r>
            <a:endParaRPr lang="en-US"/>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Lorem ipsum </a:t>
            </a:r>
            <a:r>
              <a:rPr kumimoji="0" lang="en-IN" sz="1600" b="0" i="0" u="none" strike="noStrike" kern="1200" cap="none" spc="0" normalizeH="0" baseline="0" noProof="0" err="1">
                <a:ln>
                  <a:noFill/>
                </a:ln>
                <a:solidFill>
                  <a:srgbClr val="000000"/>
                </a:solidFill>
                <a:effectLst/>
                <a:uLnTx/>
                <a:uFillTx/>
                <a:latin typeface="+mn-lt"/>
                <a:ea typeface="+mn-ea"/>
                <a:cs typeface="+mn-cs"/>
              </a:rPr>
              <a:t>dolor</a:t>
            </a:r>
            <a:r>
              <a:rPr kumimoji="0" lang="en-IN" sz="1600" b="0" i="0" u="none" strike="noStrike" kern="1200" cap="none" spc="0" normalizeH="0" baseline="0" noProof="0">
                <a:ln>
                  <a:noFill/>
                </a:ln>
                <a:solidFill>
                  <a:srgbClr val="000000"/>
                </a:solidFill>
                <a:effectLst/>
                <a:uLnTx/>
                <a:uFillTx/>
                <a:latin typeface="+mn-lt"/>
                <a:ea typeface="+mn-ea"/>
                <a:cs typeface="+mn-cs"/>
              </a:rPr>
              <a:t>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elit</a:t>
            </a:r>
            <a:r>
              <a:rPr kumimoji="0" lang="en-IN" sz="1600" b="0" i="0" u="none" strike="noStrike" kern="1200" cap="none" spc="0" normalizeH="0" baseline="0" noProof="0">
                <a:ln>
                  <a:noFill/>
                </a:ln>
                <a:solidFill>
                  <a:srgbClr val="000000"/>
                </a:solidFill>
                <a:effectLst/>
                <a:uLnTx/>
                <a:uFillTx/>
                <a:latin typeface="+mn-lt"/>
                <a:ea typeface="+mn-ea"/>
                <a:cs typeface="+mn-cs"/>
              </a:rPr>
              <a:t>. Maecenas </a:t>
            </a:r>
            <a:r>
              <a:rPr kumimoji="0" lang="en-IN" sz="1600" b="0" i="0" u="none" strike="noStrike" kern="1200" cap="none" spc="0" normalizeH="0" baseline="0" noProof="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congue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massa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posuere</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sed</a:t>
            </a:r>
            <a:r>
              <a:rPr kumimoji="0" lang="en-IN" sz="1600" b="0" i="0" u="none" strike="noStrike" kern="1200" cap="none" spc="0" normalizeH="0" baseline="0" noProof="0">
                <a:ln>
                  <a:noFill/>
                </a:ln>
                <a:solidFill>
                  <a:srgbClr val="000000"/>
                </a:solidFill>
                <a:effectLst/>
                <a:uLnTx/>
                <a:uFillTx/>
                <a:latin typeface="+mn-lt"/>
                <a:ea typeface="+mn-ea"/>
                <a:cs typeface="+mn-cs"/>
              </a:rPr>
              <a:t> pulvinar </a:t>
            </a:r>
            <a:r>
              <a:rPr kumimoji="0" lang="en-IN" sz="1600" b="0" i="0" u="none" strike="noStrike" kern="1200" cap="none" spc="0" normalizeH="0" baseline="0" noProof="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purus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lectus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libero,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commodo</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eros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quis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urna</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Nunc </a:t>
            </a:r>
            <a:r>
              <a:rPr kumimoji="0" lang="en-IN" sz="1600" b="0" i="0" u="none" strike="noStrike" kern="1200" cap="none" spc="0" normalizeH="0" baseline="0" noProof="0" err="1">
                <a:ln>
                  <a:noFill/>
                </a:ln>
                <a:solidFill>
                  <a:srgbClr val="000000"/>
                </a:solidFill>
                <a:effectLst/>
                <a:uLnTx/>
                <a:uFillTx/>
                <a:latin typeface="+mn-lt"/>
                <a:ea typeface="+mn-ea"/>
                <a:cs typeface="+mn-cs"/>
              </a:rPr>
              <a:t>viverra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enim</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est. </a:t>
            </a:r>
            <a:r>
              <a:rPr kumimoji="0" lang="en-IN" sz="1600" b="0" i="0" u="none" strike="noStrike" kern="1200" cap="none" spc="0" normalizeH="0" baseline="0" noProof="0" err="1">
                <a:ln>
                  <a:noFill/>
                </a:ln>
                <a:solidFill>
                  <a:srgbClr val="000000"/>
                </a:solidFill>
                <a:effectLst/>
                <a:uLnTx/>
                <a:uFillTx/>
                <a:latin typeface="+mn-lt"/>
                <a:ea typeface="+mn-ea"/>
                <a:cs typeface="+mn-cs"/>
              </a:rPr>
              <a:t>Vivamus</a:t>
            </a:r>
            <a:r>
              <a:rPr kumimoji="0" lang="en-IN" sz="1600" b="0" i="0" u="none" strike="noStrike" kern="1200" cap="none" spc="0" normalizeH="0" baseline="0" noProof="0">
                <a:ln>
                  <a:noFill/>
                </a:ln>
                <a:solidFill>
                  <a:srgbClr val="000000"/>
                </a:solidFill>
                <a:effectLst/>
                <a:uLnTx/>
                <a:uFillTx/>
                <a:latin typeface="+mn-lt"/>
                <a:ea typeface="+mn-ea"/>
                <a:cs typeface="+mn-cs"/>
              </a:rPr>
              <a:t> a </a:t>
            </a:r>
            <a:r>
              <a:rPr kumimoji="0" lang="en-IN" sz="1600" b="0" i="0" u="none" strike="noStrike" kern="1200" cap="none" spc="0" normalizeH="0" baseline="0" noProof="0" err="1">
                <a:ln>
                  <a:noFill/>
                </a:ln>
                <a:solidFill>
                  <a:srgbClr val="000000"/>
                </a:solidFill>
                <a:effectLst/>
                <a:uLnTx/>
                <a:uFillTx/>
                <a:latin typeface="+mn-lt"/>
                <a:ea typeface="+mn-ea"/>
                <a:cs typeface="+mn-cs"/>
              </a:rPr>
              <a:t>tellus</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a:ln>
                  <a:noFill/>
                </a:ln>
                <a:solidFill>
                  <a:srgbClr val="000000"/>
                </a:solidFill>
                <a:effectLst/>
                <a:uLnTx/>
                <a:uFillTx/>
                <a:latin typeface="+mn-lt"/>
                <a:ea typeface="+mn-ea"/>
                <a:cs typeface="+mn-cs"/>
              </a:rPr>
              <a:t> habitant </a:t>
            </a:r>
            <a:r>
              <a:rPr kumimoji="0" lang="en-IN" sz="1600" b="0" i="0" u="none" strike="noStrike" kern="1200" cap="none" spc="0" normalizeH="0" baseline="0" noProof="0" err="1">
                <a:ln>
                  <a:noFill/>
                </a:ln>
                <a:solidFill>
                  <a:srgbClr val="000000"/>
                </a:solidFill>
                <a:effectLst/>
                <a:uLnTx/>
                <a:uFillTx/>
                <a:latin typeface="+mn-lt"/>
                <a:ea typeface="+mn-ea"/>
                <a:cs typeface="+mn-cs"/>
              </a:rPr>
              <a:t>morbi</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netus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fames ac </a:t>
            </a:r>
            <a:r>
              <a:rPr kumimoji="0" lang="en-IN" sz="1600" b="0" i="0" u="none" strike="noStrike" kern="1200" cap="none" spc="0" normalizeH="0" baseline="0" noProof="0" err="1">
                <a:ln>
                  <a:noFill/>
                </a:ln>
                <a:solidFill>
                  <a:srgbClr val="000000"/>
                </a:solidFill>
                <a:effectLst/>
                <a:uLnTx/>
                <a:uFillTx/>
                <a:latin typeface="+mn-lt"/>
                <a:ea typeface="+mn-ea"/>
                <a:cs typeface="+mn-cs"/>
              </a:rPr>
              <a:t>turpis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egestas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Proin</a:t>
            </a:r>
            <a:r>
              <a:rPr kumimoji="0" lang="en-IN" sz="1600" b="0" i="0" u="none" strike="noStrike" kern="1200" cap="none" spc="0" normalizeH="0" baseline="0" noProof="0">
                <a:ln>
                  <a:noFill/>
                </a:ln>
                <a:solidFill>
                  <a:srgbClr val="000000"/>
                </a:solidFill>
                <a:effectLst/>
                <a:uLnTx/>
                <a:uFillTx/>
                <a:latin typeface="+mn-lt"/>
                <a:ea typeface="+mn-ea"/>
                <a:cs typeface="+mn-cs"/>
              </a:rPr>
              <a:t> pharetra </a:t>
            </a:r>
            <a:r>
              <a:rPr kumimoji="0" lang="en-IN" sz="1600" b="0" i="0" u="none" strike="noStrike" kern="1200" cap="none" spc="0" normalizeH="0" baseline="0" noProof="0" err="1">
                <a:ln>
                  <a:noFill/>
                </a:ln>
                <a:solidFill>
                  <a:srgbClr val="000000"/>
                </a:solidFill>
                <a:effectLst/>
                <a:uLnTx/>
                <a:uFillTx/>
                <a:latin typeface="+mn-lt"/>
                <a:ea typeface="+mn-ea"/>
                <a:cs typeface="+mn-cs"/>
              </a:rPr>
              <a:t>nonummy</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pede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Mauris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orci</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Lorem ipsum </a:t>
            </a:r>
            <a:r>
              <a:rPr kumimoji="0" lang="en-IN" sz="1600" b="0" i="0" u="none" strike="noStrike" kern="1200" cap="none" spc="0" normalizeH="0" baseline="0" noProof="0" err="1">
                <a:ln>
                  <a:noFill/>
                </a:ln>
                <a:solidFill>
                  <a:srgbClr val="000000"/>
                </a:solidFill>
                <a:effectLst/>
                <a:uLnTx/>
                <a:uFillTx/>
                <a:latin typeface="+mn-lt"/>
                <a:ea typeface="+mn-ea"/>
                <a:cs typeface="+mn-cs"/>
              </a:rPr>
              <a:t>dolor</a:t>
            </a:r>
            <a:r>
              <a:rPr kumimoji="0" lang="en-IN" sz="1600" b="0" i="0" u="none" strike="noStrike" kern="1200" cap="none" spc="0" normalizeH="0" baseline="0" noProof="0">
                <a:ln>
                  <a:noFill/>
                </a:ln>
                <a:solidFill>
                  <a:srgbClr val="000000"/>
                </a:solidFill>
                <a:effectLst/>
                <a:uLnTx/>
                <a:uFillTx/>
                <a:latin typeface="+mn-lt"/>
                <a:ea typeface="+mn-ea"/>
                <a:cs typeface="+mn-cs"/>
              </a:rPr>
              <a:t>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elit</a:t>
            </a:r>
            <a:r>
              <a:rPr kumimoji="0" lang="en-IN" sz="1600" b="0" i="0" u="none" strike="noStrike" kern="1200" cap="none" spc="0" normalizeH="0" baseline="0" noProof="0">
                <a:ln>
                  <a:noFill/>
                </a:ln>
                <a:solidFill>
                  <a:srgbClr val="000000"/>
                </a:solidFill>
                <a:effectLst/>
                <a:uLnTx/>
                <a:uFillTx/>
                <a:latin typeface="+mn-lt"/>
                <a:ea typeface="+mn-ea"/>
                <a:cs typeface="+mn-cs"/>
              </a:rPr>
              <a:t>. Maecenas </a:t>
            </a:r>
            <a:r>
              <a:rPr kumimoji="0" lang="en-IN" sz="1600" b="0" i="0" u="none" strike="noStrike" kern="1200" cap="none" spc="0" normalizeH="0" baseline="0" noProof="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congue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massa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posuere</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sed</a:t>
            </a:r>
            <a:r>
              <a:rPr kumimoji="0" lang="en-IN" sz="1600" b="0" i="0" u="none" strike="noStrike" kern="1200" cap="none" spc="0" normalizeH="0" baseline="0" noProof="0">
                <a:ln>
                  <a:noFill/>
                </a:ln>
                <a:solidFill>
                  <a:srgbClr val="000000"/>
                </a:solidFill>
                <a:effectLst/>
                <a:uLnTx/>
                <a:uFillTx/>
                <a:latin typeface="+mn-lt"/>
                <a:ea typeface="+mn-ea"/>
                <a:cs typeface="+mn-cs"/>
              </a:rPr>
              <a:t> pulvinar </a:t>
            </a:r>
            <a:r>
              <a:rPr kumimoji="0" lang="en-IN" sz="1600" b="0" i="0" u="none" strike="noStrike" kern="1200" cap="none" spc="0" normalizeH="0" baseline="0" noProof="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purus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lectus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libero,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commodo</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eros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quis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urna</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Nunc </a:t>
            </a:r>
            <a:r>
              <a:rPr kumimoji="0" lang="en-IN" sz="1600" b="0" i="0" u="none" strike="noStrike" kern="1200" cap="none" spc="0" normalizeH="0" baseline="0" noProof="0" err="1">
                <a:ln>
                  <a:noFill/>
                </a:ln>
                <a:solidFill>
                  <a:srgbClr val="000000"/>
                </a:solidFill>
                <a:effectLst/>
                <a:uLnTx/>
                <a:uFillTx/>
                <a:latin typeface="+mn-lt"/>
                <a:ea typeface="+mn-ea"/>
                <a:cs typeface="+mn-cs"/>
              </a:rPr>
              <a:t>viverra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enim</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est. </a:t>
            </a:r>
            <a:r>
              <a:rPr kumimoji="0" lang="en-IN" sz="1600" b="0" i="0" u="none" strike="noStrike" kern="1200" cap="none" spc="0" normalizeH="0" baseline="0" noProof="0" err="1">
                <a:ln>
                  <a:noFill/>
                </a:ln>
                <a:solidFill>
                  <a:srgbClr val="000000"/>
                </a:solidFill>
                <a:effectLst/>
                <a:uLnTx/>
                <a:uFillTx/>
                <a:latin typeface="+mn-lt"/>
                <a:ea typeface="+mn-ea"/>
                <a:cs typeface="+mn-cs"/>
              </a:rPr>
              <a:t>Vivamus</a:t>
            </a:r>
            <a:r>
              <a:rPr kumimoji="0" lang="en-IN" sz="1600" b="0" i="0" u="none" strike="noStrike" kern="1200" cap="none" spc="0" normalizeH="0" baseline="0" noProof="0">
                <a:ln>
                  <a:noFill/>
                </a:ln>
                <a:solidFill>
                  <a:srgbClr val="000000"/>
                </a:solidFill>
                <a:effectLst/>
                <a:uLnTx/>
                <a:uFillTx/>
                <a:latin typeface="+mn-lt"/>
                <a:ea typeface="+mn-ea"/>
                <a:cs typeface="+mn-cs"/>
              </a:rPr>
              <a:t> a </a:t>
            </a:r>
            <a:r>
              <a:rPr kumimoji="0" lang="en-IN" sz="1600" b="0" i="0" u="none" strike="noStrike" kern="1200" cap="none" spc="0" normalizeH="0" baseline="0" noProof="0" err="1">
                <a:ln>
                  <a:noFill/>
                </a:ln>
                <a:solidFill>
                  <a:srgbClr val="000000"/>
                </a:solidFill>
                <a:effectLst/>
                <a:uLnTx/>
                <a:uFillTx/>
                <a:latin typeface="+mn-lt"/>
                <a:ea typeface="+mn-ea"/>
                <a:cs typeface="+mn-cs"/>
              </a:rPr>
              <a:t>tellus</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a:ln>
                  <a:noFill/>
                </a:ln>
                <a:solidFill>
                  <a:srgbClr val="000000"/>
                </a:solidFill>
                <a:effectLst/>
                <a:uLnTx/>
                <a:uFillTx/>
                <a:latin typeface="+mn-lt"/>
                <a:ea typeface="+mn-ea"/>
                <a:cs typeface="+mn-cs"/>
              </a:rPr>
              <a:t> habitant </a:t>
            </a:r>
            <a:r>
              <a:rPr kumimoji="0" lang="en-IN" sz="1600" b="0" i="0" u="none" strike="noStrike" kern="1200" cap="none" spc="0" normalizeH="0" baseline="0" noProof="0" err="1">
                <a:ln>
                  <a:noFill/>
                </a:ln>
                <a:solidFill>
                  <a:srgbClr val="000000"/>
                </a:solidFill>
                <a:effectLst/>
                <a:uLnTx/>
                <a:uFillTx/>
                <a:latin typeface="+mn-lt"/>
                <a:ea typeface="+mn-ea"/>
                <a:cs typeface="+mn-cs"/>
              </a:rPr>
              <a:t>morbi</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netus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fames ac </a:t>
            </a:r>
            <a:r>
              <a:rPr kumimoji="0" lang="en-IN" sz="1600" b="0" i="0" u="none" strike="noStrike" kern="1200" cap="none" spc="0" normalizeH="0" baseline="0" noProof="0" err="1">
                <a:ln>
                  <a:noFill/>
                </a:ln>
                <a:solidFill>
                  <a:srgbClr val="000000"/>
                </a:solidFill>
                <a:effectLst/>
                <a:uLnTx/>
                <a:uFillTx/>
                <a:latin typeface="+mn-lt"/>
                <a:ea typeface="+mn-ea"/>
                <a:cs typeface="+mn-cs"/>
              </a:rPr>
              <a:t>turpis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egestas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Proin</a:t>
            </a:r>
            <a:r>
              <a:rPr kumimoji="0" lang="en-IN" sz="1600" b="0" i="0" u="none" strike="noStrike" kern="1200" cap="none" spc="0" normalizeH="0" baseline="0" noProof="0">
                <a:ln>
                  <a:noFill/>
                </a:ln>
                <a:solidFill>
                  <a:srgbClr val="000000"/>
                </a:solidFill>
                <a:effectLst/>
                <a:uLnTx/>
                <a:uFillTx/>
                <a:latin typeface="+mn-lt"/>
                <a:ea typeface="+mn-ea"/>
                <a:cs typeface="+mn-cs"/>
              </a:rPr>
              <a:t> pharetra </a:t>
            </a:r>
            <a:r>
              <a:rPr kumimoji="0" lang="en-IN" sz="1600" b="0" i="0" u="none" strike="noStrike" kern="1200" cap="none" spc="0" normalizeH="0" baseline="0" noProof="0" err="1">
                <a:ln>
                  <a:noFill/>
                </a:ln>
                <a:solidFill>
                  <a:srgbClr val="000000"/>
                </a:solidFill>
                <a:effectLst/>
                <a:uLnTx/>
                <a:uFillTx/>
                <a:latin typeface="+mn-lt"/>
                <a:ea typeface="+mn-ea"/>
                <a:cs typeface="+mn-cs"/>
              </a:rPr>
              <a:t>nonummy</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pede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Mauris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orci</a:t>
            </a:r>
            <a:r>
              <a:rPr kumimoji="0" lang="en-IN" sz="1600" b="0" i="0" u="none" strike="noStrike" kern="1200" cap="none" spc="0" normalizeH="0" baseline="0" noProof="0">
                <a:ln>
                  <a:noFill/>
                </a:ln>
                <a:solidFill>
                  <a:srgbClr val="000000"/>
                </a:solidFill>
                <a:effectLst/>
                <a:uLnTx/>
                <a:uFillTx/>
                <a:latin typeface="+mn-lt"/>
                <a:ea typeface="+mn-ea"/>
                <a:cs typeface="+mn-cs"/>
              </a:rPr>
              <a:t>.</a:t>
            </a:r>
            <a:endParaRPr lang="en-US"/>
          </a:p>
        </p:txBody>
      </p:sp>
    </p:spTree>
    <p:extLst>
      <p:ext uri="{BB962C8B-B14F-4D97-AF65-F5344CB8AC3E}">
        <p14:creationId xmlns:p14="http://schemas.microsoft.com/office/powerpoint/2010/main" val="2349063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Tree>
    <p:extLst>
      <p:ext uri="{BB962C8B-B14F-4D97-AF65-F5344CB8AC3E}">
        <p14:creationId xmlns:p14="http://schemas.microsoft.com/office/powerpoint/2010/main" val="93050915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907389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a:t>Drag &amp; drop your photo here </a:t>
            </a:r>
            <a:br>
              <a:rPr lang="en-US"/>
            </a:br>
            <a:r>
              <a:rPr lang="en-US"/>
              <a:t>or click or tap icon below </a:t>
            </a:r>
            <a:br>
              <a:rPr lang="en-US"/>
            </a:br>
            <a:r>
              <a:rPr lang="en-US"/>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324319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Tree>
    <p:extLst>
      <p:ext uri="{BB962C8B-B14F-4D97-AF65-F5344CB8AC3E}">
        <p14:creationId xmlns:p14="http://schemas.microsoft.com/office/powerpoint/2010/main" val="879481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61402265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Tree>
    <p:extLst>
      <p:ext uri="{BB962C8B-B14F-4D97-AF65-F5344CB8AC3E}">
        <p14:creationId xmlns:p14="http://schemas.microsoft.com/office/powerpoint/2010/main" val="149263308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Tree>
    <p:extLst>
      <p:ext uri="{BB962C8B-B14F-4D97-AF65-F5344CB8AC3E}">
        <p14:creationId xmlns:p14="http://schemas.microsoft.com/office/powerpoint/2010/main" val="374507396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Tree>
    <p:extLst>
      <p:ext uri="{BB962C8B-B14F-4D97-AF65-F5344CB8AC3E}">
        <p14:creationId xmlns:p14="http://schemas.microsoft.com/office/powerpoint/2010/main" val="2512335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3728506865"/>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313405973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63257750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2963112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782744286"/>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68917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1036003420"/>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825666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Tree>
    <p:extLst>
      <p:ext uri="{BB962C8B-B14F-4D97-AF65-F5344CB8AC3E}">
        <p14:creationId xmlns:p14="http://schemas.microsoft.com/office/powerpoint/2010/main" val="26811517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Tree>
    <p:extLst>
      <p:ext uri="{BB962C8B-B14F-4D97-AF65-F5344CB8AC3E}">
        <p14:creationId xmlns:p14="http://schemas.microsoft.com/office/powerpoint/2010/main" val="128905348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Tree>
    <p:extLst>
      <p:ext uri="{BB962C8B-B14F-4D97-AF65-F5344CB8AC3E}">
        <p14:creationId xmlns:p14="http://schemas.microsoft.com/office/powerpoint/2010/main" val="410094753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1564238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2934948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943899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Thank you!</a:t>
            </a:r>
          </a:p>
        </p:txBody>
      </p:sp>
    </p:spTree>
    <p:extLst>
      <p:ext uri="{BB962C8B-B14F-4D97-AF65-F5344CB8AC3E}">
        <p14:creationId xmlns:p14="http://schemas.microsoft.com/office/powerpoint/2010/main" val="28768670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7765763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0985383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52396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269174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a:ea typeface="Segoe UI" pitchFamily="34" charset="0"/>
                <a:cs typeface="Segoe UI" pitchFamily="34" charset="0"/>
              </a:rPr>
              <a:t>“Lorem ipsum dolor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consectetuer</a:t>
            </a:r>
            <a:r>
              <a:rPr lang="en-US" sz="2400" i="1">
                <a:ea typeface="Segoe UI" pitchFamily="34" charset="0"/>
                <a:cs typeface="Segoe UI" pitchFamily="34" charset="0"/>
              </a:rPr>
              <a:t> </a:t>
            </a:r>
            <a:r>
              <a:rPr lang="en-US" sz="2400" i="1" err="1">
                <a:ea typeface="Segoe UI" pitchFamily="34" charset="0"/>
                <a:cs typeface="Segoe UI" pitchFamily="34" charset="0"/>
              </a:rPr>
              <a:t>adipiscing</a:t>
            </a:r>
            <a:r>
              <a:rPr lang="en-US" sz="2400" i="1">
                <a:ea typeface="Segoe UI" pitchFamily="34" charset="0"/>
                <a:cs typeface="Segoe UI" pitchFamily="34" charset="0"/>
              </a:rPr>
              <a:t> </a:t>
            </a:r>
            <a:r>
              <a:rPr lang="en-US" sz="2400" i="1" err="1">
                <a:ea typeface="Segoe UI" pitchFamily="34" charset="0"/>
                <a:cs typeface="Segoe UI" pitchFamily="34" charset="0"/>
              </a:rPr>
              <a:t>elit</a:t>
            </a:r>
            <a:r>
              <a:rPr lang="en-US" sz="2400" i="1">
                <a:ea typeface="Segoe UI" pitchFamily="34" charset="0"/>
                <a:cs typeface="Segoe UI" pitchFamily="34" charset="0"/>
              </a:rPr>
              <a:t>. Maecenas </a:t>
            </a:r>
            <a:r>
              <a:rPr lang="en-US" sz="2400" i="1" err="1">
                <a:ea typeface="Segoe UI" pitchFamily="34" charset="0"/>
                <a:cs typeface="Segoe UI" pitchFamily="34" charset="0"/>
              </a:rPr>
              <a:t>porttitor</a:t>
            </a:r>
            <a:r>
              <a:rPr lang="en-US" sz="2400" i="1">
                <a:ea typeface="Segoe UI" pitchFamily="34" charset="0"/>
                <a:cs typeface="Segoe UI" pitchFamily="34" charset="0"/>
              </a:rPr>
              <a:t> </a:t>
            </a:r>
            <a:r>
              <a:rPr lang="en-US" sz="2400" i="1" err="1">
                <a:ea typeface="Segoe UI" pitchFamily="34" charset="0"/>
                <a:cs typeface="Segoe UI" pitchFamily="34" charset="0"/>
              </a:rPr>
              <a:t>congue</a:t>
            </a:r>
            <a:r>
              <a:rPr lang="en-US" sz="2400" i="1">
                <a:ea typeface="Segoe UI" pitchFamily="34" charset="0"/>
                <a:cs typeface="Segoe UI" pitchFamily="34" charset="0"/>
              </a:rPr>
              <a:t> </a:t>
            </a:r>
            <a:r>
              <a:rPr lang="en-US" sz="2400" i="1" err="1">
                <a:ea typeface="Segoe UI" pitchFamily="34" charset="0"/>
                <a:cs typeface="Segoe UI" pitchFamily="34" charset="0"/>
              </a:rPr>
              <a:t>massa</a:t>
            </a:r>
            <a:r>
              <a:rPr lang="en-US" sz="2400" i="1">
                <a:ea typeface="Segoe UI" pitchFamily="34" charset="0"/>
                <a:cs typeface="Segoe UI" pitchFamily="34" charset="0"/>
              </a:rPr>
              <a:t>. </a:t>
            </a:r>
            <a:r>
              <a:rPr lang="en-US" sz="2400" i="1" err="1">
                <a:ea typeface="Segoe UI" pitchFamily="34" charset="0"/>
                <a:cs typeface="Segoe UI" pitchFamily="34" charset="0"/>
              </a:rPr>
              <a:t>Fusce</a:t>
            </a:r>
            <a:r>
              <a:rPr lang="en-US" sz="2400" i="1">
                <a:ea typeface="Segoe UI" pitchFamily="34" charset="0"/>
                <a:cs typeface="Segoe UI" pitchFamily="34" charset="0"/>
              </a:rPr>
              <a:t> </a:t>
            </a:r>
            <a:r>
              <a:rPr lang="en-US" sz="2400" i="1" err="1">
                <a:ea typeface="Segoe UI" pitchFamily="34" charset="0"/>
                <a:cs typeface="Segoe UI" pitchFamily="34" charset="0"/>
              </a:rPr>
              <a:t>posuere</a:t>
            </a:r>
            <a:r>
              <a:rPr lang="en-US" sz="2400" i="1">
                <a:ea typeface="Segoe UI" pitchFamily="34" charset="0"/>
                <a:cs typeface="Segoe UI" pitchFamily="34" charset="0"/>
              </a:rPr>
              <a:t>, magna sed pulvinar </a:t>
            </a:r>
            <a:r>
              <a:rPr lang="en-US" sz="2400" i="1" err="1">
                <a:ea typeface="Segoe UI" pitchFamily="34" charset="0"/>
                <a:cs typeface="Segoe UI" pitchFamily="34" charset="0"/>
              </a:rPr>
              <a:t>ultricies</a:t>
            </a:r>
            <a:r>
              <a:rPr lang="en-US" sz="2400" i="1">
                <a:ea typeface="Segoe UI" pitchFamily="34" charset="0"/>
                <a:cs typeface="Segoe UI" pitchFamily="34" charset="0"/>
              </a:rPr>
              <a:t>, </a:t>
            </a:r>
            <a:r>
              <a:rPr lang="en-US" sz="2400" i="1" err="1">
                <a:ea typeface="Segoe UI" pitchFamily="34" charset="0"/>
                <a:cs typeface="Segoe UI" pitchFamily="34" charset="0"/>
              </a:rPr>
              <a:t>purus</a:t>
            </a:r>
            <a:r>
              <a:rPr lang="en-US" sz="2400" i="1">
                <a:ea typeface="Segoe UI" pitchFamily="34" charset="0"/>
                <a:cs typeface="Segoe UI" pitchFamily="34" charset="0"/>
              </a:rPr>
              <a:t> </a:t>
            </a:r>
            <a:r>
              <a:rPr lang="en-US" sz="2400" i="1" err="1">
                <a:ea typeface="Segoe UI" pitchFamily="34" charset="0"/>
                <a:cs typeface="Segoe UI" pitchFamily="34" charset="0"/>
              </a:rPr>
              <a:t>lectus</a:t>
            </a:r>
            <a:r>
              <a:rPr lang="en-US" sz="2400" i="1">
                <a:ea typeface="Segoe UI" pitchFamily="34" charset="0"/>
                <a:cs typeface="Segoe UI" pitchFamily="34" charset="0"/>
              </a:rPr>
              <a:t> </a:t>
            </a:r>
            <a:r>
              <a:rPr lang="en-US" sz="2400" i="1" err="1">
                <a:ea typeface="Segoe UI" pitchFamily="34" charset="0"/>
                <a:cs typeface="Segoe UI" pitchFamily="34" charset="0"/>
              </a:rPr>
              <a:t>malesuada</a:t>
            </a:r>
            <a:r>
              <a:rPr lang="en-US" sz="2400" i="1">
                <a:ea typeface="Segoe UI" pitchFamily="34" charset="0"/>
                <a:cs typeface="Segoe UI" pitchFamily="34" charset="0"/>
              </a:rPr>
              <a:t> libero,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commodo</a:t>
            </a:r>
            <a:r>
              <a:rPr lang="en-US" sz="2400" i="1">
                <a:ea typeface="Segoe UI" pitchFamily="34" charset="0"/>
                <a:cs typeface="Segoe UI" pitchFamily="34" charset="0"/>
              </a:rPr>
              <a:t> magna </a:t>
            </a:r>
            <a:r>
              <a:rPr lang="en-US" sz="2400" i="1" err="1">
                <a:ea typeface="Segoe UI" pitchFamily="34" charset="0"/>
                <a:cs typeface="Segoe UI" pitchFamily="34" charset="0"/>
              </a:rPr>
              <a:t>eros</a:t>
            </a:r>
            <a:r>
              <a:rPr lang="en-US" sz="2400" i="1">
                <a:ea typeface="Segoe UI" pitchFamily="34" charset="0"/>
                <a:cs typeface="Segoe UI" pitchFamily="34" charset="0"/>
              </a:rPr>
              <a:t> </a:t>
            </a:r>
            <a:r>
              <a:rPr lang="en-US" sz="2400" i="1" err="1">
                <a:ea typeface="Segoe UI" pitchFamily="34" charset="0"/>
                <a:cs typeface="Segoe UI" pitchFamily="34" charset="0"/>
              </a:rPr>
              <a:t>quis</a:t>
            </a:r>
            <a:r>
              <a:rPr lang="en-US" sz="2400" i="1">
                <a:ea typeface="Segoe UI" pitchFamily="34" charset="0"/>
                <a:cs typeface="Segoe UI" pitchFamily="34" charset="0"/>
              </a:rPr>
              <a:t> </a:t>
            </a:r>
            <a:r>
              <a:rPr lang="en-US" sz="2400" i="1" err="1">
                <a:ea typeface="Segoe UI" pitchFamily="34" charset="0"/>
                <a:cs typeface="Segoe UI" pitchFamily="34" charset="0"/>
              </a:rPr>
              <a:t>urna</a:t>
            </a:r>
            <a:r>
              <a:rPr lang="en-US" sz="2400" i="1">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a:ea typeface="Segoe UI" pitchFamily="34" charset="0"/>
                <a:cs typeface="Segoe UI" pitchFamily="34" charset="0"/>
              </a:rPr>
              <a:t>Lorem ipsum </a:t>
            </a:r>
            <a:endParaRPr lang="en-US" i="0"/>
          </a:p>
        </p:txBody>
      </p:sp>
    </p:spTree>
    <p:extLst>
      <p:ext uri="{BB962C8B-B14F-4D97-AF65-F5344CB8AC3E}">
        <p14:creationId xmlns:p14="http://schemas.microsoft.com/office/powerpoint/2010/main" val="339596005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8332075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a:t>
            </a:r>
            <a:br>
              <a:rPr lang="en-US"/>
            </a:br>
            <a:r>
              <a:rPr lang="en-US"/>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468514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401802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0051235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2713602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0137716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a:latin typeface="Segoe UI Semibold" panose="020B0702040204020203" pitchFamily="34" charset="0"/>
                <a:cs typeface="Segoe UI Semibold" panose="020B0702040204020203" pitchFamily="34" charset="0"/>
              </a:rPr>
              <a:t>Monoline icons </a:t>
            </a:r>
            <a:r>
              <a:rPr lang="en-US" sz="784" b="0" kern="1200" cap="none" spc="0" baseline="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182026966"/>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152620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E6A347-E849-4263-9BF9-31A91B9AAA7C}"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413889404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E6A347-E849-4263-9BF9-31A91B9AAA7C}"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287148445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3067649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439206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209004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6568069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094566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8643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03342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620421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44363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187248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Tree>
    <p:extLst>
      <p:ext uri="{BB962C8B-B14F-4D97-AF65-F5344CB8AC3E}">
        <p14:creationId xmlns:p14="http://schemas.microsoft.com/office/powerpoint/2010/main" val="267834966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Tree>
    <p:extLst>
      <p:ext uri="{BB962C8B-B14F-4D97-AF65-F5344CB8AC3E}">
        <p14:creationId xmlns:p14="http://schemas.microsoft.com/office/powerpoint/2010/main" val="18706037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4397324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5280825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Tree>
    <p:extLst>
      <p:ext uri="{BB962C8B-B14F-4D97-AF65-F5344CB8AC3E}">
        <p14:creationId xmlns:p14="http://schemas.microsoft.com/office/powerpoint/2010/main" val="327727057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Tree>
    <p:extLst>
      <p:ext uri="{BB962C8B-B14F-4D97-AF65-F5344CB8AC3E}">
        <p14:creationId xmlns:p14="http://schemas.microsoft.com/office/powerpoint/2010/main" val="224429528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a:ea typeface="Segoe UI" pitchFamily="34" charset="0"/>
                <a:cs typeface="Segoe UI" pitchFamily="34" charset="0"/>
              </a:rPr>
              <a:t>Lorem ipsum dolor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consectetuer</a:t>
            </a:r>
            <a:r>
              <a:rPr lang="en-US" sz="2400" i="0">
                <a:ea typeface="Segoe UI" pitchFamily="34" charset="0"/>
                <a:cs typeface="Segoe UI" pitchFamily="34" charset="0"/>
              </a:rPr>
              <a:t> </a:t>
            </a:r>
            <a:r>
              <a:rPr lang="en-US" sz="2400" i="0" err="1">
                <a:ea typeface="Segoe UI" pitchFamily="34" charset="0"/>
                <a:cs typeface="Segoe UI" pitchFamily="34" charset="0"/>
              </a:rPr>
              <a:t>adipiscing</a:t>
            </a:r>
            <a:r>
              <a:rPr lang="en-US" sz="2400" i="0">
                <a:ea typeface="Segoe UI" pitchFamily="34" charset="0"/>
                <a:cs typeface="Segoe UI" pitchFamily="34" charset="0"/>
              </a:rPr>
              <a:t> </a:t>
            </a:r>
            <a:r>
              <a:rPr lang="en-US" sz="2400" i="0" err="1">
                <a:ea typeface="Segoe UI" pitchFamily="34" charset="0"/>
                <a:cs typeface="Segoe UI" pitchFamily="34" charset="0"/>
              </a:rPr>
              <a:t>elit</a:t>
            </a:r>
            <a:r>
              <a:rPr lang="en-US" sz="2400" i="0">
                <a:ea typeface="Segoe UI" pitchFamily="34" charset="0"/>
                <a:cs typeface="Segoe UI" pitchFamily="34" charset="0"/>
              </a:rPr>
              <a:t>. Maecenas </a:t>
            </a:r>
            <a:r>
              <a:rPr lang="en-US" sz="2400" i="0" err="1">
                <a:ea typeface="Segoe UI" pitchFamily="34" charset="0"/>
                <a:cs typeface="Segoe UI" pitchFamily="34" charset="0"/>
              </a:rPr>
              <a:t>porttitor</a:t>
            </a:r>
            <a:r>
              <a:rPr lang="en-US" sz="2400" i="0">
                <a:ea typeface="Segoe UI" pitchFamily="34" charset="0"/>
                <a:cs typeface="Segoe UI" pitchFamily="34" charset="0"/>
              </a:rPr>
              <a:t> </a:t>
            </a:r>
            <a:r>
              <a:rPr lang="en-US" sz="2400" i="0" err="1">
                <a:ea typeface="Segoe UI" pitchFamily="34" charset="0"/>
                <a:cs typeface="Segoe UI" pitchFamily="34" charset="0"/>
              </a:rPr>
              <a:t>congue</a:t>
            </a:r>
            <a:r>
              <a:rPr lang="en-US" sz="2400" i="0">
                <a:ea typeface="Segoe UI" pitchFamily="34" charset="0"/>
                <a:cs typeface="Segoe UI" pitchFamily="34" charset="0"/>
              </a:rPr>
              <a:t> </a:t>
            </a:r>
            <a:r>
              <a:rPr lang="en-US" sz="2400" i="0" err="1">
                <a:ea typeface="Segoe UI" pitchFamily="34" charset="0"/>
                <a:cs typeface="Segoe UI" pitchFamily="34" charset="0"/>
              </a:rPr>
              <a:t>massa</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a:t>
            </a:r>
            <a:r>
              <a:rPr lang="en-US" sz="2400" i="0" err="1">
                <a:ea typeface="Segoe UI" pitchFamily="34" charset="0"/>
                <a:cs typeface="Segoe UI" pitchFamily="34" charset="0"/>
              </a:rPr>
              <a:t>posuere</a:t>
            </a:r>
            <a:r>
              <a:rPr lang="en-US" sz="2400" i="0">
                <a:ea typeface="Segoe UI" pitchFamily="34" charset="0"/>
                <a:cs typeface="Segoe UI" pitchFamily="34" charset="0"/>
              </a:rPr>
              <a:t>, magna sed pulvinar </a:t>
            </a:r>
            <a:r>
              <a:rPr lang="en-US" sz="2400" i="0" err="1">
                <a:ea typeface="Segoe UI" pitchFamily="34" charset="0"/>
                <a:cs typeface="Segoe UI" pitchFamily="34" charset="0"/>
              </a:rPr>
              <a:t>ultricies</a:t>
            </a:r>
            <a:r>
              <a:rPr lang="en-US" sz="2400" i="0">
                <a:ea typeface="Segoe UI" pitchFamily="34" charset="0"/>
                <a:cs typeface="Segoe UI" pitchFamily="34" charset="0"/>
              </a:rPr>
              <a:t>, </a:t>
            </a:r>
            <a:r>
              <a:rPr lang="en-US" sz="2400" i="0" err="1">
                <a:ea typeface="Segoe UI" pitchFamily="34" charset="0"/>
                <a:cs typeface="Segoe UI" pitchFamily="34" charset="0"/>
              </a:rPr>
              <a:t>purus</a:t>
            </a:r>
            <a:r>
              <a:rPr lang="en-US" sz="2400" i="0">
                <a:ea typeface="Segoe UI" pitchFamily="34" charset="0"/>
                <a:cs typeface="Segoe UI" pitchFamily="34" charset="0"/>
              </a:rPr>
              <a:t> </a:t>
            </a:r>
            <a:r>
              <a:rPr lang="en-US" sz="2400" i="0" err="1">
                <a:ea typeface="Segoe UI" pitchFamily="34" charset="0"/>
                <a:cs typeface="Segoe UI" pitchFamily="34" charset="0"/>
              </a:rPr>
              <a:t>lectus</a:t>
            </a:r>
            <a:r>
              <a:rPr lang="en-US" sz="2400" i="0">
                <a:ea typeface="Segoe UI" pitchFamily="34" charset="0"/>
                <a:cs typeface="Segoe UI" pitchFamily="34" charset="0"/>
              </a:rPr>
              <a:t> </a:t>
            </a:r>
            <a:r>
              <a:rPr lang="en-US" sz="2400" i="0" err="1">
                <a:ea typeface="Segoe UI" pitchFamily="34" charset="0"/>
                <a:cs typeface="Segoe UI" pitchFamily="34" charset="0"/>
              </a:rPr>
              <a:t>malesuada</a:t>
            </a:r>
            <a:r>
              <a:rPr lang="en-US" sz="2400" i="0">
                <a:ea typeface="Segoe UI" pitchFamily="34" charset="0"/>
                <a:cs typeface="Segoe UI" pitchFamily="34" charset="0"/>
              </a:rPr>
              <a:t> libero,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commodo</a:t>
            </a:r>
            <a:r>
              <a:rPr lang="en-US" sz="2400" i="0">
                <a:ea typeface="Segoe UI" pitchFamily="34" charset="0"/>
                <a:cs typeface="Segoe UI" pitchFamily="34" charset="0"/>
              </a:rPr>
              <a:t> magna </a:t>
            </a:r>
            <a:r>
              <a:rPr lang="en-US" sz="2400" i="0" err="1">
                <a:ea typeface="Segoe UI" pitchFamily="34" charset="0"/>
                <a:cs typeface="Segoe UI" pitchFamily="34" charset="0"/>
              </a:rPr>
              <a:t>eros</a:t>
            </a:r>
            <a:r>
              <a:rPr lang="en-US" sz="2400" i="0">
                <a:ea typeface="Segoe UI" pitchFamily="34" charset="0"/>
                <a:cs typeface="Segoe UI" pitchFamily="34" charset="0"/>
              </a:rPr>
              <a:t> </a:t>
            </a:r>
            <a:r>
              <a:rPr lang="en-US" sz="2400" i="0" err="1">
                <a:ea typeface="Segoe UI" pitchFamily="34" charset="0"/>
                <a:cs typeface="Segoe UI" pitchFamily="34" charset="0"/>
              </a:rPr>
              <a:t>quis</a:t>
            </a:r>
            <a:r>
              <a:rPr lang="en-US" sz="2400" i="0">
                <a:ea typeface="Segoe UI" pitchFamily="34" charset="0"/>
                <a:cs typeface="Segoe UI" pitchFamily="34" charset="0"/>
              </a:rPr>
              <a:t> </a:t>
            </a:r>
            <a:r>
              <a:rPr lang="en-US" sz="2400" i="0" err="1">
                <a:ea typeface="Segoe UI" pitchFamily="34" charset="0"/>
                <a:cs typeface="Segoe UI" pitchFamily="34" charset="0"/>
              </a:rPr>
              <a:t>urna</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a:ea typeface="Segoe UI" pitchFamily="34" charset="0"/>
                <a:cs typeface="Segoe UI" pitchFamily="34" charset="0"/>
              </a:rPr>
              <a:t>Nunc </a:t>
            </a:r>
            <a:r>
              <a:rPr lang="en-US" sz="2400" i="0" err="1">
                <a:ea typeface="Segoe UI" pitchFamily="34" charset="0"/>
                <a:cs typeface="Segoe UI" pitchFamily="34" charset="0"/>
              </a:rPr>
              <a:t>viverra</a:t>
            </a:r>
            <a:r>
              <a:rPr lang="en-US" sz="2400" i="0">
                <a:ea typeface="Segoe UI" pitchFamily="34" charset="0"/>
                <a:cs typeface="Segoe UI" pitchFamily="34" charset="0"/>
              </a:rPr>
              <a:t> </a:t>
            </a:r>
            <a:r>
              <a:rPr lang="en-US" sz="2400" i="0" err="1">
                <a:ea typeface="Segoe UI" pitchFamily="34" charset="0"/>
                <a:cs typeface="Segoe UI" pitchFamily="34" charset="0"/>
              </a:rPr>
              <a:t>imperdiet</a:t>
            </a:r>
            <a:r>
              <a:rPr lang="en-US" sz="2400" i="0">
                <a:ea typeface="Segoe UI" pitchFamily="34" charset="0"/>
                <a:cs typeface="Segoe UI" pitchFamily="34" charset="0"/>
              </a:rPr>
              <a:t> </a:t>
            </a:r>
            <a:r>
              <a:rPr lang="en-US" sz="2400" i="0" err="1">
                <a:ea typeface="Segoe UI" pitchFamily="34" charset="0"/>
                <a:cs typeface="Segoe UI" pitchFamily="34" charset="0"/>
              </a:rPr>
              <a:t>enim</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est. </a:t>
            </a:r>
            <a:r>
              <a:rPr lang="en-US" sz="2400" i="0" err="1">
                <a:ea typeface="Segoe UI" pitchFamily="34" charset="0"/>
                <a:cs typeface="Segoe UI" pitchFamily="34" charset="0"/>
              </a:rPr>
              <a:t>Vivamus</a:t>
            </a:r>
            <a:r>
              <a:rPr lang="en-US" sz="2400" i="0">
                <a:ea typeface="Segoe UI" pitchFamily="34" charset="0"/>
                <a:cs typeface="Segoe UI" pitchFamily="34" charset="0"/>
              </a:rPr>
              <a:t> a </a:t>
            </a:r>
            <a:r>
              <a:rPr lang="en-US" sz="2400" i="0" err="1">
                <a:ea typeface="Segoe UI" pitchFamily="34" charset="0"/>
                <a:cs typeface="Segoe UI" pitchFamily="34" charset="0"/>
              </a:rPr>
              <a:t>tellus</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err="1">
                <a:ea typeface="Segoe UI" pitchFamily="34" charset="0"/>
                <a:cs typeface="Segoe UI" pitchFamily="34" charset="0"/>
              </a:rPr>
              <a:t>Pellentesque</a:t>
            </a:r>
            <a:r>
              <a:rPr lang="en-US" sz="2400" i="0">
                <a:ea typeface="Segoe UI" pitchFamily="34" charset="0"/>
                <a:cs typeface="Segoe UI" pitchFamily="34" charset="0"/>
              </a:rPr>
              <a:t> habitant </a:t>
            </a:r>
            <a:r>
              <a:rPr lang="en-US" sz="2400" i="0" err="1">
                <a:ea typeface="Segoe UI" pitchFamily="34" charset="0"/>
                <a:cs typeface="Segoe UI" pitchFamily="34" charset="0"/>
              </a:rPr>
              <a:t>morbi</a:t>
            </a:r>
            <a:r>
              <a:rPr lang="en-US" sz="2400" i="0">
                <a:ea typeface="Segoe UI" pitchFamily="34" charset="0"/>
                <a:cs typeface="Segoe UI" pitchFamily="34" charset="0"/>
              </a:rPr>
              <a:t> </a:t>
            </a:r>
            <a:r>
              <a:rPr lang="en-US" sz="2400" i="0" err="1">
                <a:ea typeface="Segoe UI" pitchFamily="34" charset="0"/>
                <a:cs typeface="Segoe UI" pitchFamily="34" charset="0"/>
              </a:rPr>
              <a:t>tristique</a:t>
            </a:r>
            <a:r>
              <a:rPr lang="en-US" sz="2400" i="0">
                <a:ea typeface="Segoe UI" pitchFamily="34" charset="0"/>
                <a:cs typeface="Segoe UI" pitchFamily="34" charset="0"/>
              </a:rPr>
              <a:t> </a:t>
            </a:r>
            <a:r>
              <a:rPr lang="en-US" sz="2400" i="0" err="1">
                <a:ea typeface="Segoe UI" pitchFamily="34" charset="0"/>
                <a:cs typeface="Segoe UI" pitchFamily="34" charset="0"/>
              </a:rPr>
              <a:t>senectus</a:t>
            </a:r>
            <a:r>
              <a:rPr lang="en-US" sz="2400" i="0">
                <a:ea typeface="Segoe UI" pitchFamily="34" charset="0"/>
                <a:cs typeface="Segoe UI" pitchFamily="34" charset="0"/>
              </a:rPr>
              <a:t> et </a:t>
            </a:r>
            <a:r>
              <a:rPr lang="en-US" sz="2400" i="0" err="1">
                <a:ea typeface="Segoe UI" pitchFamily="34" charset="0"/>
                <a:cs typeface="Segoe UI" pitchFamily="34" charset="0"/>
              </a:rPr>
              <a:t>netus</a:t>
            </a:r>
            <a:r>
              <a:rPr lang="en-US" sz="2400" i="0">
                <a:ea typeface="Segoe UI" pitchFamily="34" charset="0"/>
                <a:cs typeface="Segoe UI" pitchFamily="34" charset="0"/>
              </a:rPr>
              <a:t> et </a:t>
            </a:r>
            <a:r>
              <a:rPr lang="en-US" sz="2400" i="0" err="1">
                <a:ea typeface="Segoe UI" pitchFamily="34" charset="0"/>
                <a:cs typeface="Segoe UI" pitchFamily="34" charset="0"/>
              </a:rPr>
              <a:t>malesuada</a:t>
            </a:r>
            <a:r>
              <a:rPr lang="en-US" sz="2400" i="0">
                <a:ea typeface="Segoe UI" pitchFamily="34" charset="0"/>
                <a:cs typeface="Segoe UI" pitchFamily="34" charset="0"/>
              </a:rPr>
              <a:t> fames ac </a:t>
            </a:r>
            <a:r>
              <a:rPr lang="en-US" sz="2400" i="0" err="1">
                <a:ea typeface="Segoe UI" pitchFamily="34" charset="0"/>
                <a:cs typeface="Segoe UI" pitchFamily="34" charset="0"/>
              </a:rPr>
              <a:t>turpis</a:t>
            </a:r>
            <a:r>
              <a:rPr lang="en-US" sz="2400" i="0">
                <a:ea typeface="Segoe UI" pitchFamily="34" charset="0"/>
                <a:cs typeface="Segoe UI" pitchFamily="34" charset="0"/>
              </a:rPr>
              <a:t> </a:t>
            </a:r>
            <a:r>
              <a:rPr lang="en-US" sz="2400" i="0" err="1">
                <a:ea typeface="Segoe UI" pitchFamily="34" charset="0"/>
                <a:cs typeface="Segoe UI" pitchFamily="34" charset="0"/>
              </a:rPr>
              <a:t>egestas</a:t>
            </a:r>
            <a:r>
              <a:rPr lang="en-US" sz="2400" i="0">
                <a:ea typeface="Segoe UI" pitchFamily="34" charset="0"/>
                <a:cs typeface="Segoe UI" pitchFamily="34" charset="0"/>
              </a:rPr>
              <a:t>. </a:t>
            </a:r>
            <a:r>
              <a:rPr lang="en-US" sz="2400" i="0" err="1">
                <a:ea typeface="Segoe UI" pitchFamily="34" charset="0"/>
                <a:cs typeface="Segoe UI" pitchFamily="34" charset="0"/>
              </a:rPr>
              <a:t>Proin</a:t>
            </a:r>
            <a:r>
              <a:rPr lang="en-US" sz="2400" i="0">
                <a:ea typeface="Segoe UI" pitchFamily="34" charset="0"/>
                <a:cs typeface="Segoe UI" pitchFamily="34" charset="0"/>
              </a:rPr>
              <a:t> pharetra </a:t>
            </a:r>
            <a:r>
              <a:rPr lang="en-US" sz="2400" i="0" err="1">
                <a:ea typeface="Segoe UI" pitchFamily="34" charset="0"/>
                <a:cs typeface="Segoe UI" pitchFamily="34" charset="0"/>
              </a:rPr>
              <a:t>nonummy</a:t>
            </a:r>
            <a:r>
              <a:rPr lang="en-US" sz="2400" i="0">
                <a:ea typeface="Segoe UI" pitchFamily="34" charset="0"/>
                <a:cs typeface="Segoe UI" pitchFamily="34" charset="0"/>
              </a:rPr>
              <a:t> </a:t>
            </a:r>
            <a:r>
              <a:rPr lang="en-US" sz="2400" i="0" err="1">
                <a:ea typeface="Segoe UI" pitchFamily="34" charset="0"/>
                <a:cs typeface="Segoe UI" pitchFamily="34" charset="0"/>
              </a:rPr>
              <a:t>pede</a:t>
            </a:r>
            <a:r>
              <a:rPr lang="en-US" sz="2400" i="0">
                <a:ea typeface="Segoe UI" pitchFamily="34" charset="0"/>
                <a:cs typeface="Segoe UI" pitchFamily="34" charset="0"/>
              </a:rPr>
              <a:t>. </a:t>
            </a:r>
            <a:r>
              <a:rPr lang="en-US" sz="2400" i="0" err="1">
                <a:ea typeface="Segoe UI" pitchFamily="34" charset="0"/>
                <a:cs typeface="Segoe UI" pitchFamily="34" charset="0"/>
              </a:rPr>
              <a:t>Mauris</a:t>
            </a:r>
            <a:r>
              <a:rPr lang="en-US" sz="2400" i="0">
                <a:ea typeface="Segoe UI" pitchFamily="34" charset="0"/>
                <a:cs typeface="Segoe UI" pitchFamily="34" charset="0"/>
              </a:rPr>
              <a:t> et </a:t>
            </a:r>
            <a:r>
              <a:rPr lang="en-US" sz="2400" i="0" err="1">
                <a:ea typeface="Segoe UI" pitchFamily="34" charset="0"/>
                <a:cs typeface="Segoe UI" pitchFamily="34" charset="0"/>
              </a:rPr>
              <a:t>orci</a:t>
            </a:r>
            <a:r>
              <a:rPr lang="en-US" sz="2400" i="0">
                <a:ea typeface="Segoe UI" pitchFamily="34" charset="0"/>
                <a:cs typeface="Segoe UI" pitchFamily="34" charset="0"/>
              </a:rPr>
              <a:t>.</a:t>
            </a:r>
          </a:p>
        </p:txBody>
      </p:sp>
    </p:spTree>
    <p:extLst>
      <p:ext uri="{BB962C8B-B14F-4D97-AF65-F5344CB8AC3E}">
        <p14:creationId xmlns:p14="http://schemas.microsoft.com/office/powerpoint/2010/main" val="27339557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 </a:t>
            </a:r>
            <a:r>
              <a:rPr lang="en-US" err="1"/>
              <a:t>Fusce</a:t>
            </a:r>
            <a:r>
              <a:rPr lang="en-US"/>
              <a:t> </a:t>
            </a:r>
            <a:r>
              <a:rPr lang="en-US" err="1"/>
              <a:t>posuere</a:t>
            </a:r>
            <a:r>
              <a:rPr lang="en-US"/>
              <a:t>, magna sed pulvinar </a:t>
            </a:r>
            <a:r>
              <a:rPr lang="en-US" err="1"/>
              <a:t>ultricies</a:t>
            </a:r>
            <a:r>
              <a:rPr lang="en-US"/>
              <a:t>, </a:t>
            </a:r>
            <a:r>
              <a:rPr lang="en-US" err="1"/>
              <a:t>purus</a:t>
            </a:r>
            <a:r>
              <a:rPr lang="en-US"/>
              <a:t> </a:t>
            </a:r>
            <a:r>
              <a:rPr lang="en-US" err="1"/>
              <a:t>lectus</a:t>
            </a:r>
            <a:r>
              <a:rPr lang="en-US"/>
              <a:t> </a:t>
            </a:r>
            <a:r>
              <a:rPr lang="en-US" err="1"/>
              <a:t>malesuada</a:t>
            </a:r>
            <a:r>
              <a:rPr lang="en-US"/>
              <a:t> libero, sit </a:t>
            </a:r>
            <a:r>
              <a:rPr lang="en-US" err="1"/>
              <a:t>amet</a:t>
            </a:r>
            <a:r>
              <a:rPr lang="en-US"/>
              <a:t> </a:t>
            </a:r>
            <a:r>
              <a:rPr lang="en-US" err="1"/>
              <a:t>commodo</a:t>
            </a:r>
            <a:r>
              <a:rPr lang="en-US"/>
              <a:t> magna </a:t>
            </a:r>
            <a:r>
              <a:rPr lang="en-US" err="1"/>
              <a:t>eros</a:t>
            </a:r>
            <a:r>
              <a:rPr lang="en-US"/>
              <a:t> </a:t>
            </a:r>
            <a:r>
              <a:rPr lang="en-US" err="1"/>
              <a:t>quis</a:t>
            </a:r>
            <a:r>
              <a:rPr lang="en-US"/>
              <a:t> </a:t>
            </a:r>
            <a:r>
              <a:rPr lang="en-US" err="1"/>
              <a:t>urna</a:t>
            </a:r>
            <a:r>
              <a:rPr lang="en-US"/>
              <a:t>.</a:t>
            </a:r>
          </a:p>
          <a:p>
            <a:pPr lvl="0"/>
            <a:r>
              <a:rPr lang="en-US"/>
              <a:t>Nunc </a:t>
            </a:r>
            <a:r>
              <a:rPr lang="en-US" err="1"/>
              <a:t>viverra</a:t>
            </a:r>
            <a:r>
              <a:rPr lang="en-US"/>
              <a:t> </a:t>
            </a:r>
            <a:r>
              <a:rPr lang="en-US" err="1"/>
              <a:t>imperdiet</a:t>
            </a:r>
            <a:r>
              <a:rPr lang="en-US"/>
              <a:t> </a:t>
            </a:r>
            <a:r>
              <a:rPr lang="en-US" err="1"/>
              <a:t>enim</a:t>
            </a:r>
            <a:r>
              <a:rPr lang="en-US"/>
              <a:t>. </a:t>
            </a:r>
            <a:r>
              <a:rPr lang="en-US" err="1"/>
              <a:t>Fusce</a:t>
            </a:r>
            <a:r>
              <a:rPr lang="en-US"/>
              <a:t> est. </a:t>
            </a:r>
            <a:r>
              <a:rPr lang="en-US" err="1"/>
              <a:t>Vivamus</a:t>
            </a:r>
            <a:r>
              <a:rPr lang="en-US"/>
              <a:t> a </a:t>
            </a:r>
            <a:r>
              <a:rPr lang="en-US" err="1"/>
              <a:t>tellus</a:t>
            </a:r>
            <a:r>
              <a:rPr lang="en-US"/>
              <a:t>.</a:t>
            </a:r>
          </a:p>
          <a:p>
            <a:pPr lvl="0"/>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fames ac </a:t>
            </a:r>
            <a:r>
              <a:rPr lang="en-US" err="1"/>
              <a:t>turpis</a:t>
            </a:r>
            <a:r>
              <a:rPr lang="en-US"/>
              <a:t> </a:t>
            </a:r>
            <a:r>
              <a:rPr lang="en-US" err="1"/>
              <a:t>egestas</a:t>
            </a:r>
            <a:r>
              <a:rPr lang="en-US"/>
              <a:t>. </a:t>
            </a:r>
            <a:r>
              <a:rPr lang="en-US" err="1"/>
              <a:t>Proin</a:t>
            </a:r>
            <a:r>
              <a:rPr lang="en-US"/>
              <a:t> pharetra </a:t>
            </a:r>
            <a:r>
              <a:rPr lang="en-US" err="1"/>
              <a:t>nonummy</a:t>
            </a:r>
            <a:r>
              <a:rPr lang="en-US"/>
              <a:t> </a:t>
            </a:r>
            <a:r>
              <a:rPr lang="en-US" err="1"/>
              <a:t>pede</a:t>
            </a:r>
            <a:r>
              <a:rPr lang="en-US"/>
              <a:t>. </a:t>
            </a:r>
            <a:r>
              <a:rPr lang="en-US" err="1"/>
              <a:t>Mauris</a:t>
            </a:r>
            <a:r>
              <a:rPr lang="en-US"/>
              <a:t> et </a:t>
            </a:r>
            <a:r>
              <a:rPr lang="en-US" err="1"/>
              <a:t>orci</a:t>
            </a:r>
            <a:r>
              <a:rPr lang="en-US"/>
              <a:t>.</a:t>
            </a:r>
          </a:p>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 </a:t>
            </a:r>
            <a:r>
              <a:rPr lang="en-US" err="1"/>
              <a:t>Fusce</a:t>
            </a:r>
            <a:r>
              <a:rPr lang="en-US"/>
              <a:t> </a:t>
            </a:r>
            <a:r>
              <a:rPr lang="en-US" err="1"/>
              <a:t>posuere</a:t>
            </a:r>
            <a:r>
              <a:rPr lang="en-US"/>
              <a:t>, magna sed pulvinar </a:t>
            </a:r>
            <a:r>
              <a:rPr lang="en-US" err="1"/>
              <a:t>ultricies</a:t>
            </a:r>
            <a:r>
              <a:rPr lang="en-US"/>
              <a:t>, </a:t>
            </a:r>
            <a:r>
              <a:rPr lang="en-US" err="1"/>
              <a:t>purus</a:t>
            </a:r>
            <a:r>
              <a:rPr lang="en-US"/>
              <a:t> </a:t>
            </a:r>
            <a:r>
              <a:rPr lang="en-US" err="1"/>
              <a:t>lectus</a:t>
            </a:r>
            <a:r>
              <a:rPr lang="en-US"/>
              <a:t> </a:t>
            </a:r>
            <a:r>
              <a:rPr lang="en-US" err="1"/>
              <a:t>malesuada</a:t>
            </a:r>
            <a:r>
              <a:rPr lang="en-US"/>
              <a:t> libero, sit </a:t>
            </a:r>
            <a:r>
              <a:rPr lang="en-US" err="1"/>
              <a:t>amet</a:t>
            </a:r>
            <a:r>
              <a:rPr lang="en-US"/>
              <a:t> </a:t>
            </a:r>
            <a:r>
              <a:rPr lang="en-US" err="1"/>
              <a:t>commodo</a:t>
            </a:r>
            <a:r>
              <a:rPr lang="en-US"/>
              <a:t> magna </a:t>
            </a:r>
            <a:r>
              <a:rPr lang="en-US" err="1"/>
              <a:t>eros</a:t>
            </a:r>
            <a:r>
              <a:rPr lang="en-US"/>
              <a:t> </a:t>
            </a:r>
            <a:r>
              <a:rPr lang="en-US" err="1"/>
              <a:t>quis</a:t>
            </a:r>
            <a:r>
              <a:rPr lang="en-US"/>
              <a:t> </a:t>
            </a:r>
            <a:r>
              <a:rPr lang="en-US" err="1"/>
              <a:t>urna</a:t>
            </a:r>
            <a:r>
              <a:rPr lang="en-US"/>
              <a:t>.</a:t>
            </a:r>
          </a:p>
          <a:p>
            <a:pPr lvl="0"/>
            <a:r>
              <a:rPr lang="en-US"/>
              <a:t>Nunc </a:t>
            </a:r>
            <a:r>
              <a:rPr lang="en-US" err="1"/>
              <a:t>viverra</a:t>
            </a:r>
            <a:r>
              <a:rPr lang="en-US"/>
              <a:t> </a:t>
            </a:r>
            <a:r>
              <a:rPr lang="en-US" err="1"/>
              <a:t>imperdiet</a:t>
            </a:r>
            <a:r>
              <a:rPr lang="en-US"/>
              <a:t> </a:t>
            </a:r>
            <a:r>
              <a:rPr lang="en-US" err="1"/>
              <a:t>enim</a:t>
            </a:r>
            <a:r>
              <a:rPr lang="en-US"/>
              <a:t>. </a:t>
            </a:r>
            <a:r>
              <a:rPr lang="en-US" err="1"/>
              <a:t>Fusce</a:t>
            </a:r>
            <a:r>
              <a:rPr lang="en-US"/>
              <a:t> est. </a:t>
            </a:r>
            <a:r>
              <a:rPr lang="en-US" err="1"/>
              <a:t>Vivamus</a:t>
            </a:r>
            <a:r>
              <a:rPr lang="en-US"/>
              <a:t> a </a:t>
            </a:r>
            <a:r>
              <a:rPr lang="en-US" err="1"/>
              <a:t>tellus</a:t>
            </a:r>
            <a:r>
              <a:rPr lang="en-US"/>
              <a:t>.</a:t>
            </a:r>
          </a:p>
          <a:p>
            <a:pPr lvl="0"/>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fames ac </a:t>
            </a:r>
            <a:r>
              <a:rPr lang="en-US" err="1"/>
              <a:t>turpis</a:t>
            </a:r>
            <a:r>
              <a:rPr lang="en-US"/>
              <a:t> </a:t>
            </a:r>
            <a:r>
              <a:rPr lang="en-US" err="1"/>
              <a:t>egestas</a:t>
            </a:r>
            <a:r>
              <a:rPr lang="en-US"/>
              <a:t>. </a:t>
            </a:r>
            <a:r>
              <a:rPr lang="en-US" err="1"/>
              <a:t>Proin</a:t>
            </a:r>
            <a:r>
              <a:rPr lang="en-US"/>
              <a:t> pharetra </a:t>
            </a:r>
            <a:r>
              <a:rPr lang="en-US" err="1"/>
              <a:t>nonummy</a:t>
            </a:r>
            <a:r>
              <a:rPr lang="en-US"/>
              <a:t> </a:t>
            </a:r>
            <a:r>
              <a:rPr lang="en-US" err="1"/>
              <a:t>pede</a:t>
            </a:r>
            <a:r>
              <a:rPr lang="en-US"/>
              <a:t>. </a:t>
            </a:r>
            <a:r>
              <a:rPr lang="en-US" err="1"/>
              <a:t>Mauris</a:t>
            </a:r>
            <a:r>
              <a:rPr lang="en-US"/>
              <a:t> et </a:t>
            </a:r>
            <a:r>
              <a:rPr lang="en-US" err="1"/>
              <a:t>orci</a:t>
            </a:r>
            <a:r>
              <a:rPr lang="en-US"/>
              <a:t>.</a:t>
            </a:r>
          </a:p>
        </p:txBody>
      </p:sp>
    </p:spTree>
    <p:extLst>
      <p:ext uri="{BB962C8B-B14F-4D97-AF65-F5344CB8AC3E}">
        <p14:creationId xmlns:p14="http://schemas.microsoft.com/office/powerpoint/2010/main" val="99655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Tree>
    <p:extLst>
      <p:ext uri="{BB962C8B-B14F-4D97-AF65-F5344CB8AC3E}">
        <p14:creationId xmlns:p14="http://schemas.microsoft.com/office/powerpoint/2010/main" val="198516370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294986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Tree>
    <p:extLst>
      <p:ext uri="{BB962C8B-B14F-4D97-AF65-F5344CB8AC3E}">
        <p14:creationId xmlns:p14="http://schemas.microsoft.com/office/powerpoint/2010/main" val="384104179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Tree>
    <p:extLst>
      <p:ext uri="{BB962C8B-B14F-4D97-AF65-F5344CB8AC3E}">
        <p14:creationId xmlns:p14="http://schemas.microsoft.com/office/powerpoint/2010/main" val="6665814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7732560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Tree>
    <p:extLst>
      <p:ext uri="{BB962C8B-B14F-4D97-AF65-F5344CB8AC3E}">
        <p14:creationId xmlns:p14="http://schemas.microsoft.com/office/powerpoint/2010/main" val="404757061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Tree>
    <p:extLst>
      <p:ext uri="{BB962C8B-B14F-4D97-AF65-F5344CB8AC3E}">
        <p14:creationId xmlns:p14="http://schemas.microsoft.com/office/powerpoint/2010/main" val="18328449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Tree>
    <p:extLst>
      <p:ext uri="{BB962C8B-B14F-4D97-AF65-F5344CB8AC3E}">
        <p14:creationId xmlns:p14="http://schemas.microsoft.com/office/powerpoint/2010/main" val="249916782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294903313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4314097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277757297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407197158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344919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3695416261"/>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131020219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63331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Tree>
    <p:extLst>
      <p:ext uri="{BB962C8B-B14F-4D97-AF65-F5344CB8AC3E}">
        <p14:creationId xmlns:p14="http://schemas.microsoft.com/office/powerpoint/2010/main" val="379183831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Tree>
    <p:extLst>
      <p:ext uri="{BB962C8B-B14F-4D97-AF65-F5344CB8AC3E}">
        <p14:creationId xmlns:p14="http://schemas.microsoft.com/office/powerpoint/2010/main" val="372988742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Tree>
    <p:extLst>
      <p:ext uri="{BB962C8B-B14F-4D97-AF65-F5344CB8AC3E}">
        <p14:creationId xmlns:p14="http://schemas.microsoft.com/office/powerpoint/2010/main" val="423659132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7725786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0858805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068991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6891051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211428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05244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348232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a:ea typeface="Segoe UI" pitchFamily="34" charset="0"/>
                <a:cs typeface="Segoe UI" pitchFamily="34" charset="0"/>
              </a:rPr>
              <a:t>“Lorem ipsum dolor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consectetuer</a:t>
            </a:r>
            <a:r>
              <a:rPr lang="en-US" sz="2400" i="1">
                <a:ea typeface="Segoe UI" pitchFamily="34" charset="0"/>
                <a:cs typeface="Segoe UI" pitchFamily="34" charset="0"/>
              </a:rPr>
              <a:t> </a:t>
            </a:r>
            <a:r>
              <a:rPr lang="en-US" sz="2400" i="1" err="1">
                <a:ea typeface="Segoe UI" pitchFamily="34" charset="0"/>
                <a:cs typeface="Segoe UI" pitchFamily="34" charset="0"/>
              </a:rPr>
              <a:t>adipiscing</a:t>
            </a:r>
            <a:r>
              <a:rPr lang="en-US" sz="2400" i="1">
                <a:ea typeface="Segoe UI" pitchFamily="34" charset="0"/>
                <a:cs typeface="Segoe UI" pitchFamily="34" charset="0"/>
              </a:rPr>
              <a:t> </a:t>
            </a:r>
            <a:r>
              <a:rPr lang="en-US" sz="2400" i="1" err="1">
                <a:ea typeface="Segoe UI" pitchFamily="34" charset="0"/>
                <a:cs typeface="Segoe UI" pitchFamily="34" charset="0"/>
              </a:rPr>
              <a:t>elit</a:t>
            </a:r>
            <a:r>
              <a:rPr lang="en-US" sz="2400" i="1">
                <a:ea typeface="Segoe UI" pitchFamily="34" charset="0"/>
                <a:cs typeface="Segoe UI" pitchFamily="34" charset="0"/>
              </a:rPr>
              <a:t>. Maecenas </a:t>
            </a:r>
            <a:r>
              <a:rPr lang="en-US" sz="2400" i="1" err="1">
                <a:ea typeface="Segoe UI" pitchFamily="34" charset="0"/>
                <a:cs typeface="Segoe UI" pitchFamily="34" charset="0"/>
              </a:rPr>
              <a:t>porttitor</a:t>
            </a:r>
            <a:r>
              <a:rPr lang="en-US" sz="2400" i="1">
                <a:ea typeface="Segoe UI" pitchFamily="34" charset="0"/>
                <a:cs typeface="Segoe UI" pitchFamily="34" charset="0"/>
              </a:rPr>
              <a:t> </a:t>
            </a:r>
            <a:r>
              <a:rPr lang="en-US" sz="2400" i="1" err="1">
                <a:ea typeface="Segoe UI" pitchFamily="34" charset="0"/>
                <a:cs typeface="Segoe UI" pitchFamily="34" charset="0"/>
              </a:rPr>
              <a:t>congue</a:t>
            </a:r>
            <a:r>
              <a:rPr lang="en-US" sz="2400" i="1">
                <a:ea typeface="Segoe UI" pitchFamily="34" charset="0"/>
                <a:cs typeface="Segoe UI" pitchFamily="34" charset="0"/>
              </a:rPr>
              <a:t> </a:t>
            </a:r>
            <a:r>
              <a:rPr lang="en-US" sz="2400" i="1" err="1">
                <a:ea typeface="Segoe UI" pitchFamily="34" charset="0"/>
                <a:cs typeface="Segoe UI" pitchFamily="34" charset="0"/>
              </a:rPr>
              <a:t>massa</a:t>
            </a:r>
            <a:r>
              <a:rPr lang="en-US" sz="2400" i="1">
                <a:ea typeface="Segoe UI" pitchFamily="34" charset="0"/>
                <a:cs typeface="Segoe UI" pitchFamily="34" charset="0"/>
              </a:rPr>
              <a:t>. </a:t>
            </a:r>
            <a:r>
              <a:rPr lang="en-US" sz="2400" i="1" err="1">
                <a:ea typeface="Segoe UI" pitchFamily="34" charset="0"/>
                <a:cs typeface="Segoe UI" pitchFamily="34" charset="0"/>
              </a:rPr>
              <a:t>Fusce</a:t>
            </a:r>
            <a:r>
              <a:rPr lang="en-US" sz="2400" i="1">
                <a:ea typeface="Segoe UI" pitchFamily="34" charset="0"/>
                <a:cs typeface="Segoe UI" pitchFamily="34" charset="0"/>
              </a:rPr>
              <a:t> </a:t>
            </a:r>
            <a:r>
              <a:rPr lang="en-US" sz="2400" i="1" err="1">
                <a:ea typeface="Segoe UI" pitchFamily="34" charset="0"/>
                <a:cs typeface="Segoe UI" pitchFamily="34" charset="0"/>
              </a:rPr>
              <a:t>posuere</a:t>
            </a:r>
            <a:r>
              <a:rPr lang="en-US" sz="2400" i="1">
                <a:ea typeface="Segoe UI" pitchFamily="34" charset="0"/>
                <a:cs typeface="Segoe UI" pitchFamily="34" charset="0"/>
              </a:rPr>
              <a:t>, magna sed pulvinar </a:t>
            </a:r>
            <a:r>
              <a:rPr lang="en-US" sz="2400" i="1" err="1">
                <a:ea typeface="Segoe UI" pitchFamily="34" charset="0"/>
                <a:cs typeface="Segoe UI" pitchFamily="34" charset="0"/>
              </a:rPr>
              <a:t>ultricies</a:t>
            </a:r>
            <a:r>
              <a:rPr lang="en-US" sz="2400" i="1">
                <a:ea typeface="Segoe UI" pitchFamily="34" charset="0"/>
                <a:cs typeface="Segoe UI" pitchFamily="34" charset="0"/>
              </a:rPr>
              <a:t>, </a:t>
            </a:r>
            <a:r>
              <a:rPr lang="en-US" sz="2400" i="1" err="1">
                <a:ea typeface="Segoe UI" pitchFamily="34" charset="0"/>
                <a:cs typeface="Segoe UI" pitchFamily="34" charset="0"/>
              </a:rPr>
              <a:t>purus</a:t>
            </a:r>
            <a:r>
              <a:rPr lang="en-US" sz="2400" i="1">
                <a:ea typeface="Segoe UI" pitchFamily="34" charset="0"/>
                <a:cs typeface="Segoe UI" pitchFamily="34" charset="0"/>
              </a:rPr>
              <a:t> </a:t>
            </a:r>
            <a:r>
              <a:rPr lang="en-US" sz="2400" i="1" err="1">
                <a:ea typeface="Segoe UI" pitchFamily="34" charset="0"/>
                <a:cs typeface="Segoe UI" pitchFamily="34" charset="0"/>
              </a:rPr>
              <a:t>lectus</a:t>
            </a:r>
            <a:r>
              <a:rPr lang="en-US" sz="2400" i="1">
                <a:ea typeface="Segoe UI" pitchFamily="34" charset="0"/>
                <a:cs typeface="Segoe UI" pitchFamily="34" charset="0"/>
              </a:rPr>
              <a:t> </a:t>
            </a:r>
            <a:r>
              <a:rPr lang="en-US" sz="2400" i="1" err="1">
                <a:ea typeface="Segoe UI" pitchFamily="34" charset="0"/>
                <a:cs typeface="Segoe UI" pitchFamily="34" charset="0"/>
              </a:rPr>
              <a:t>malesuada</a:t>
            </a:r>
            <a:r>
              <a:rPr lang="en-US" sz="2400" i="1">
                <a:ea typeface="Segoe UI" pitchFamily="34" charset="0"/>
                <a:cs typeface="Segoe UI" pitchFamily="34" charset="0"/>
              </a:rPr>
              <a:t> libero,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commodo</a:t>
            </a:r>
            <a:r>
              <a:rPr lang="en-US" sz="2400" i="1">
                <a:ea typeface="Segoe UI" pitchFamily="34" charset="0"/>
                <a:cs typeface="Segoe UI" pitchFamily="34" charset="0"/>
              </a:rPr>
              <a:t> magna </a:t>
            </a:r>
            <a:r>
              <a:rPr lang="en-US" sz="2400" i="1" err="1">
                <a:ea typeface="Segoe UI" pitchFamily="34" charset="0"/>
                <a:cs typeface="Segoe UI" pitchFamily="34" charset="0"/>
              </a:rPr>
              <a:t>eros</a:t>
            </a:r>
            <a:r>
              <a:rPr lang="en-US" sz="2400" i="1">
                <a:ea typeface="Segoe UI" pitchFamily="34" charset="0"/>
                <a:cs typeface="Segoe UI" pitchFamily="34" charset="0"/>
              </a:rPr>
              <a:t> </a:t>
            </a:r>
            <a:r>
              <a:rPr lang="en-US" sz="2400" i="1" err="1">
                <a:ea typeface="Segoe UI" pitchFamily="34" charset="0"/>
                <a:cs typeface="Segoe UI" pitchFamily="34" charset="0"/>
              </a:rPr>
              <a:t>quis</a:t>
            </a:r>
            <a:r>
              <a:rPr lang="en-US" sz="2400" i="1">
                <a:ea typeface="Segoe UI" pitchFamily="34" charset="0"/>
                <a:cs typeface="Segoe UI" pitchFamily="34" charset="0"/>
              </a:rPr>
              <a:t> </a:t>
            </a:r>
            <a:r>
              <a:rPr lang="en-US" sz="2400" i="1" err="1">
                <a:ea typeface="Segoe UI" pitchFamily="34" charset="0"/>
                <a:cs typeface="Segoe UI" pitchFamily="34" charset="0"/>
              </a:rPr>
              <a:t>urna</a:t>
            </a:r>
            <a:r>
              <a:rPr lang="en-US" sz="2400" i="1">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a:ea typeface="Segoe UI" pitchFamily="34" charset="0"/>
                <a:cs typeface="Segoe UI" pitchFamily="34" charset="0"/>
              </a:rPr>
              <a:t>Lorem ipsum </a:t>
            </a:r>
            <a:endParaRPr lang="en-US" i="0"/>
          </a:p>
        </p:txBody>
      </p:sp>
    </p:spTree>
    <p:extLst>
      <p:ext uri="{BB962C8B-B14F-4D97-AF65-F5344CB8AC3E}">
        <p14:creationId xmlns:p14="http://schemas.microsoft.com/office/powerpoint/2010/main" val="19144768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33726126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a:t>
            </a:r>
            <a:br>
              <a:rPr lang="en-US"/>
            </a:br>
            <a:r>
              <a:rPr lang="en-US"/>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195629975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521118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26262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5626351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01323330"/>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9" Type="http://schemas.openxmlformats.org/officeDocument/2006/relationships/slideLayout" Target="../slideLayouts/slideLayout90.xml"/><Relationship Id="rId21" Type="http://schemas.openxmlformats.org/officeDocument/2006/relationships/slideLayout" Target="../slideLayouts/slideLayout72.xml"/><Relationship Id="rId34" Type="http://schemas.openxmlformats.org/officeDocument/2006/relationships/slideLayout" Target="../slideLayouts/slideLayout85.xml"/><Relationship Id="rId42" Type="http://schemas.openxmlformats.org/officeDocument/2006/relationships/slideLayout" Target="../slideLayouts/slideLayout93.xml"/><Relationship Id="rId47" Type="http://schemas.openxmlformats.org/officeDocument/2006/relationships/slideLayout" Target="../slideLayouts/slideLayout98.xml"/><Relationship Id="rId7" Type="http://schemas.openxmlformats.org/officeDocument/2006/relationships/slideLayout" Target="../slideLayouts/slideLayout5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9" Type="http://schemas.openxmlformats.org/officeDocument/2006/relationships/slideLayout" Target="../slideLayouts/slideLayout80.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32" Type="http://schemas.openxmlformats.org/officeDocument/2006/relationships/slideLayout" Target="../slideLayouts/slideLayout83.xml"/><Relationship Id="rId37" Type="http://schemas.openxmlformats.org/officeDocument/2006/relationships/slideLayout" Target="../slideLayouts/slideLayout88.xml"/><Relationship Id="rId40" Type="http://schemas.openxmlformats.org/officeDocument/2006/relationships/slideLayout" Target="../slideLayouts/slideLayout91.xml"/><Relationship Id="rId45" Type="http://schemas.openxmlformats.org/officeDocument/2006/relationships/slideLayout" Target="../slideLayouts/slideLayout96.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36" Type="http://schemas.openxmlformats.org/officeDocument/2006/relationships/slideLayout" Target="../slideLayouts/slideLayout87.xml"/><Relationship Id="rId49" Type="http://schemas.openxmlformats.org/officeDocument/2006/relationships/image" Target="../media/image1.emf"/><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slideLayout" Target="../slideLayouts/slideLayout82.xml"/><Relationship Id="rId44" Type="http://schemas.openxmlformats.org/officeDocument/2006/relationships/slideLayout" Target="../slideLayouts/slideLayout95.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slideLayout" Target="../slideLayouts/slideLayout81.xml"/><Relationship Id="rId35" Type="http://schemas.openxmlformats.org/officeDocument/2006/relationships/slideLayout" Target="../slideLayouts/slideLayout86.xml"/><Relationship Id="rId43" Type="http://schemas.openxmlformats.org/officeDocument/2006/relationships/slideLayout" Target="../slideLayouts/slideLayout94.xml"/><Relationship Id="rId48" Type="http://schemas.openxmlformats.org/officeDocument/2006/relationships/theme" Target="../theme/theme2.xml"/><Relationship Id="rId8" Type="http://schemas.openxmlformats.org/officeDocument/2006/relationships/slideLayout" Target="../slideLayouts/slideLayout59.xml"/><Relationship Id="rId3" Type="http://schemas.openxmlformats.org/officeDocument/2006/relationships/slideLayout" Target="../slideLayouts/slideLayout54.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33" Type="http://schemas.openxmlformats.org/officeDocument/2006/relationships/slideLayout" Target="../slideLayouts/slideLayout84.xml"/><Relationship Id="rId38" Type="http://schemas.openxmlformats.org/officeDocument/2006/relationships/slideLayout" Target="../slideLayouts/slideLayout89.xml"/><Relationship Id="rId46" Type="http://schemas.openxmlformats.org/officeDocument/2006/relationships/slideLayout" Target="../slideLayouts/slideLayout97.xml"/><Relationship Id="rId20" Type="http://schemas.openxmlformats.org/officeDocument/2006/relationships/slideLayout" Target="../slideLayouts/slideLayout71.xml"/><Relationship Id="rId41" Type="http://schemas.openxmlformats.org/officeDocument/2006/relationships/slideLayout" Target="../slideLayouts/slideLayout92.xml"/><Relationship Id="rId1" Type="http://schemas.openxmlformats.org/officeDocument/2006/relationships/slideLayout" Target="../slideLayouts/slideLayout52.xml"/><Relationship Id="rId6"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3"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40643648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90955691"/>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 id="2147483731" r:id="rId19"/>
    <p:sldLayoutId id="2147483732" r:id="rId20"/>
    <p:sldLayoutId id="2147483733" r:id="rId21"/>
    <p:sldLayoutId id="2147483734" r:id="rId22"/>
    <p:sldLayoutId id="2147483735" r:id="rId23"/>
    <p:sldLayoutId id="2147483736" r:id="rId24"/>
    <p:sldLayoutId id="2147483737" r:id="rId25"/>
    <p:sldLayoutId id="2147483738" r:id="rId26"/>
    <p:sldLayoutId id="2147483739" r:id="rId27"/>
    <p:sldLayoutId id="2147483740" r:id="rId28"/>
    <p:sldLayoutId id="2147483741" r:id="rId29"/>
    <p:sldLayoutId id="2147483742" r:id="rId30"/>
    <p:sldLayoutId id="2147483743" r:id="rId31"/>
    <p:sldLayoutId id="2147483744" r:id="rId32"/>
    <p:sldLayoutId id="2147483745" r:id="rId33"/>
    <p:sldLayoutId id="2147483746" r:id="rId34"/>
    <p:sldLayoutId id="2147483747" r:id="rId35"/>
    <p:sldLayoutId id="2147483748" r:id="rId36"/>
    <p:sldLayoutId id="2147483749" r:id="rId37"/>
    <p:sldLayoutId id="2147483750" r:id="rId38"/>
    <p:sldLayoutId id="2147483751" r:id="rId39"/>
    <p:sldLayoutId id="2147483752" r:id="rId40"/>
    <p:sldLayoutId id="2147483753" r:id="rId41"/>
    <p:sldLayoutId id="2147483754" r:id="rId42"/>
    <p:sldLayoutId id="2147483755" r:id="rId43"/>
    <p:sldLayoutId id="2147483756" r:id="rId44"/>
    <p:sldLayoutId id="2147483757" r:id="rId45"/>
    <p:sldLayoutId id="2147483758" r:id="rId46"/>
    <p:sldLayoutId id="2147483759"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0.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0.xml"/><Relationship Id="rId1" Type="http://schemas.openxmlformats.org/officeDocument/2006/relationships/tags" Target="../tags/tag11.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97.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98.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0.xml"/><Relationship Id="rId1" Type="http://schemas.openxmlformats.org/officeDocument/2006/relationships/tags" Target="../tags/tag99.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100.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101.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102.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103.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104.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105.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106.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slideLayout" Target="../slideLayouts/slideLayout51.xml"/><Relationship Id="rId1" Type="http://schemas.openxmlformats.org/officeDocument/2006/relationships/tags" Target="../tags/tag12.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107.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10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1.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slideLayout" Target="../slideLayouts/slideLayout51.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slideLayout" Target="../slideLayouts/slideLayout30.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slideLayout" Target="../slideLayouts/slideLayout51.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51.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slideLayout" Target="../slideLayouts/slideLayout51.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1.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0.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9.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0.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1.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0.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1.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36.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3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1.xml"/><Relationship Id="rId1" Type="http://schemas.openxmlformats.org/officeDocument/2006/relationships/tags" Target="../tags/tag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0.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0.xml"/><Relationship Id="rId1" Type="http://schemas.openxmlformats.org/officeDocument/2006/relationships/tags" Target="../tags/tag40.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4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0.xml"/><Relationship Id="rId1" Type="http://schemas.openxmlformats.org/officeDocument/2006/relationships/tags" Target="../tags/tag42.xml"/></Relationships>
</file>

<file path=ppt/slides/_rels/slide43.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svg"/><Relationship Id="rId3" Type="http://schemas.openxmlformats.org/officeDocument/2006/relationships/notesSlide" Target="../notesSlides/notesSlide16.xml"/><Relationship Id="rId7" Type="http://schemas.openxmlformats.org/officeDocument/2006/relationships/image" Target="../media/image28.svg"/><Relationship Id="rId12" Type="http://schemas.openxmlformats.org/officeDocument/2006/relationships/image" Target="../media/image33.png"/><Relationship Id="rId2" Type="http://schemas.openxmlformats.org/officeDocument/2006/relationships/slideLayout" Target="../slideLayouts/slideLayout51.xml"/><Relationship Id="rId1" Type="http://schemas.openxmlformats.org/officeDocument/2006/relationships/tags" Target="../tags/tag43.xm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26.sv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sv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1.xml"/><Relationship Id="rId1" Type="http://schemas.openxmlformats.org/officeDocument/2006/relationships/tags" Target="../tags/tag44.xml"/></Relationships>
</file>

<file path=ppt/slides/_rels/slide45.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svg"/><Relationship Id="rId3" Type="http://schemas.openxmlformats.org/officeDocument/2006/relationships/notesSlide" Target="../notesSlides/notesSlide18.xml"/><Relationship Id="rId7" Type="http://schemas.openxmlformats.org/officeDocument/2006/relationships/image" Target="../media/image28.svg"/><Relationship Id="rId12" Type="http://schemas.openxmlformats.org/officeDocument/2006/relationships/image" Target="../media/image33.png"/><Relationship Id="rId2" Type="http://schemas.openxmlformats.org/officeDocument/2006/relationships/slideLayout" Target="../slideLayouts/slideLayout51.xml"/><Relationship Id="rId1" Type="http://schemas.openxmlformats.org/officeDocument/2006/relationships/tags" Target="../tags/tag45.xm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26.sv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sv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0.xml"/><Relationship Id="rId1" Type="http://schemas.openxmlformats.org/officeDocument/2006/relationships/tags" Target="../tags/tag4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0.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0.xml"/><Relationship Id="rId1" Type="http://schemas.openxmlformats.org/officeDocument/2006/relationships/tags" Target="../tags/tag4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0.xml"/><Relationship Id="rId1" Type="http://schemas.openxmlformats.org/officeDocument/2006/relationships/tags" Target="../tags/tag4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1.xml"/><Relationship Id="rId1" Type="http://schemas.openxmlformats.org/officeDocument/2006/relationships/tags" Target="../tags/tag49.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50.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1.xml"/><Relationship Id="rId1" Type="http://schemas.openxmlformats.org/officeDocument/2006/relationships/tags" Target="../tags/tag51.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5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53.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0.xml"/><Relationship Id="rId1" Type="http://schemas.openxmlformats.org/officeDocument/2006/relationships/tags" Target="../tags/tag54.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1.xml"/><Relationship Id="rId1" Type="http://schemas.openxmlformats.org/officeDocument/2006/relationships/tags" Target="../tags/tag55.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56.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7.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5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59.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60.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1.xml"/><Relationship Id="rId1" Type="http://schemas.openxmlformats.org/officeDocument/2006/relationships/tags" Target="../tags/tag61.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1.xml"/><Relationship Id="rId1" Type="http://schemas.openxmlformats.org/officeDocument/2006/relationships/tags" Target="../tags/tag6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1.xml"/><Relationship Id="rId1" Type="http://schemas.openxmlformats.org/officeDocument/2006/relationships/tags" Target="../tags/tag63.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64.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65.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66.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67.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9.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1.xml"/><Relationship Id="rId1" Type="http://schemas.openxmlformats.org/officeDocument/2006/relationships/tags" Target="../tags/tag69.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70.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8.xml"/><Relationship Id="rId1" Type="http://schemas.openxmlformats.org/officeDocument/2006/relationships/tags" Target="../tags/tag71.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8.xml"/><Relationship Id="rId1" Type="http://schemas.openxmlformats.org/officeDocument/2006/relationships/tags" Target="../tags/tag7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1.xml"/><Relationship Id="rId1" Type="http://schemas.openxmlformats.org/officeDocument/2006/relationships/tags" Target="../tags/tag73.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74.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75.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0.xml"/><Relationship Id="rId1" Type="http://schemas.openxmlformats.org/officeDocument/2006/relationships/tags" Target="../tags/tag76.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77.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7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1.xml"/><Relationship Id="rId1" Type="http://schemas.openxmlformats.org/officeDocument/2006/relationships/tags" Target="../tags/tag9.xml"/></Relationships>
</file>

<file path=ppt/slides/_rels/slide8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79.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80.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81.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1.xml"/><Relationship Id="rId1" Type="http://schemas.openxmlformats.org/officeDocument/2006/relationships/tags" Target="../tags/tag82.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1.xml"/><Relationship Id="rId1" Type="http://schemas.openxmlformats.org/officeDocument/2006/relationships/tags" Target="../tags/tag83.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0.xml"/><Relationship Id="rId1" Type="http://schemas.openxmlformats.org/officeDocument/2006/relationships/tags" Target="../tags/tag84.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85.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0.xml"/><Relationship Id="rId1" Type="http://schemas.openxmlformats.org/officeDocument/2006/relationships/tags" Target="../tags/tag86.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51.xml"/><Relationship Id="rId1" Type="http://schemas.openxmlformats.org/officeDocument/2006/relationships/tags" Target="../tags/tag10.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87.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88.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89.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90.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0.xml"/><Relationship Id="rId1" Type="http://schemas.openxmlformats.org/officeDocument/2006/relationships/tags" Target="../tags/tag91.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92.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93.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0.xml"/><Relationship Id="rId1" Type="http://schemas.openxmlformats.org/officeDocument/2006/relationships/tags" Target="../tags/tag94.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95.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9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Test Review &amp; Reteach</a:t>
            </a:r>
          </a:p>
        </p:txBody>
      </p:sp>
      <p:sp>
        <p:nvSpPr>
          <p:cNvPr id="3" name="Subtitle 2"/>
          <p:cNvSpPr>
            <a:spLocks noGrp="1"/>
          </p:cNvSpPr>
          <p:nvPr>
            <p:ph type="subTitle" idx="1"/>
          </p:nvPr>
        </p:nvSpPr>
        <p:spPr/>
        <p:txBody>
          <a:bodyPr/>
          <a:lstStyle/>
          <a:p>
            <a:r>
              <a:rPr lang="en-US"/>
              <a:t>[ 2.00 ] [ Today’s Date ] [ Instructor Name ]</a:t>
            </a:r>
          </a:p>
        </p:txBody>
      </p:sp>
    </p:spTree>
    <p:custDataLst>
      <p:tags r:id="rId1"/>
    </p:custDataLst>
    <p:extLst>
      <p:ext uri="{BB962C8B-B14F-4D97-AF65-F5344CB8AC3E}">
        <p14:creationId xmlns:p14="http://schemas.microsoft.com/office/powerpoint/2010/main" val="2697462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Basic Data Concepts</a:t>
            </a:r>
          </a:p>
        </p:txBody>
      </p:sp>
      <p:sp>
        <p:nvSpPr>
          <p:cNvPr id="3" name="Subtitle 2"/>
          <p:cNvSpPr>
            <a:spLocks noGrp="1"/>
          </p:cNvSpPr>
          <p:nvPr>
            <p:ph type="subTitle" idx="1"/>
          </p:nvPr>
        </p:nvSpPr>
        <p:spPr/>
        <p:txBody>
          <a:bodyPr/>
          <a:lstStyle/>
          <a:p>
            <a:r>
              <a:rPr lang="en-US"/>
              <a:t>[ 2.01 ] [ Today’s Date ] [ Instructor Name ]</a:t>
            </a:r>
          </a:p>
        </p:txBody>
      </p:sp>
    </p:spTree>
    <p:custDataLst>
      <p:tags r:id="rId1"/>
    </p:custDataLst>
    <p:extLst>
      <p:ext uri="{BB962C8B-B14F-4D97-AF65-F5344CB8AC3E}">
        <p14:creationId xmlns:p14="http://schemas.microsoft.com/office/powerpoint/2010/main" val="238259397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 Constants</a:t>
            </a:r>
          </a:p>
        </p:txBody>
      </p:sp>
      <p:sp>
        <p:nvSpPr>
          <p:cNvPr id="3" name="Content Placeholder 2"/>
          <p:cNvSpPr>
            <a:spLocks noGrp="1"/>
          </p:cNvSpPr>
          <p:nvPr>
            <p:ph idx="1"/>
          </p:nvPr>
        </p:nvSpPr>
        <p:spPr/>
        <p:txBody>
          <a:bodyPr/>
          <a:lstStyle/>
          <a:p>
            <a:pPr marL="0" indent="0">
              <a:buNone/>
            </a:pPr>
            <a:endParaRPr lang="en-US"/>
          </a:p>
          <a:p>
            <a:pPr marL="0" indent="0">
              <a:buNone/>
            </a:pPr>
            <a:r>
              <a:rPr lang="en-US">
                <a:latin typeface="Courier New" panose="02070309020205020404" pitchFamily="49" charset="0"/>
                <a:cs typeface="Courier New" panose="02070309020205020404" pitchFamily="49" charset="0"/>
              </a:rPr>
              <a:t>public static final </a:t>
            </a:r>
            <a:r>
              <a:rPr lang="en-US" err="1">
                <a:latin typeface="Courier New" panose="02070309020205020404" pitchFamily="49" charset="0"/>
                <a:cs typeface="Courier New" panose="02070309020205020404" pitchFamily="49" charset="0"/>
              </a:rPr>
              <a:t>int</a:t>
            </a:r>
            <a:r>
              <a:rPr lang="en-US">
                <a:latin typeface="Courier New" panose="02070309020205020404" pitchFamily="49" charset="0"/>
                <a:cs typeface="Courier New" panose="02070309020205020404" pitchFamily="49" charset="0"/>
              </a:rPr>
              <a:t> NAME = 1;</a:t>
            </a:r>
          </a:p>
          <a:p>
            <a:pPr marL="0" indent="0">
              <a:buNone/>
            </a:pPr>
            <a:endParaRPr lang="en-US">
              <a:latin typeface="Courier New" panose="02070309020205020404" pitchFamily="49" charset="0"/>
              <a:cs typeface="Courier New" panose="02070309020205020404" pitchFamily="49" charset="0"/>
            </a:endParaRPr>
          </a:p>
          <a:p>
            <a:pPr marL="0" indent="0">
              <a:buNone/>
            </a:pPr>
            <a:r>
              <a:rPr lang="en-US">
                <a:latin typeface="Courier New" panose="02070309020205020404" pitchFamily="49" charset="0"/>
                <a:cs typeface="Courier New" panose="02070309020205020404" pitchFamily="49" charset="0"/>
              </a:rPr>
              <a:t>public static void main(String[...</a:t>
            </a:r>
          </a:p>
          <a:p>
            <a:pPr marL="0" indent="0">
              <a:buNone/>
            </a:pPr>
            <a:endParaRPr lang="en-US">
              <a:latin typeface="Courier New" panose="02070309020205020404" pitchFamily="49" charset="0"/>
              <a:cs typeface="Courier New" panose="02070309020205020404" pitchFamily="49" charset="0"/>
            </a:endParaRPr>
          </a:p>
          <a:p>
            <a:pPr marL="0" indent="0">
              <a:buNone/>
            </a:pPr>
            <a:endParaRPr lang="en-US">
              <a:cs typeface="Courier New" panose="02070309020205020404" pitchFamily="49" charset="0"/>
            </a:endParaRPr>
          </a:p>
        </p:txBody>
      </p:sp>
    </p:spTree>
    <p:custDataLst>
      <p:tags r:id="rId1"/>
    </p:custDataLst>
    <p:extLst>
      <p:ext uri="{BB962C8B-B14F-4D97-AF65-F5344CB8AC3E}">
        <p14:creationId xmlns:p14="http://schemas.microsoft.com/office/powerpoint/2010/main" val="98544620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Homework</a:t>
            </a:r>
          </a:p>
        </p:txBody>
      </p:sp>
      <p:sp>
        <p:nvSpPr>
          <p:cNvPr id="3" name="Content Placeholder 2"/>
          <p:cNvSpPr>
            <a:spLocks noGrp="1"/>
          </p:cNvSpPr>
          <p:nvPr>
            <p:ph idx="1"/>
          </p:nvPr>
        </p:nvSpPr>
        <p:spPr/>
        <p:txBody>
          <a:bodyPr/>
          <a:lstStyle/>
          <a:p>
            <a:pPr marL="0" indent="0">
              <a:buNone/>
            </a:pPr>
            <a:r>
              <a:rPr lang="en-US"/>
              <a:t>Complete practice questions with class constants.</a:t>
            </a:r>
          </a:p>
        </p:txBody>
      </p:sp>
    </p:spTree>
    <p:custDataLst>
      <p:tags r:id="rId1"/>
    </p:custDataLst>
    <p:extLst>
      <p:ext uri="{BB962C8B-B14F-4D97-AF65-F5344CB8AC3E}">
        <p14:creationId xmlns:p14="http://schemas.microsoft.com/office/powerpoint/2010/main" val="407999564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Finding and Fixing Errors</a:t>
            </a:r>
          </a:p>
        </p:txBody>
      </p:sp>
      <p:sp>
        <p:nvSpPr>
          <p:cNvPr id="3" name="Subtitle 2"/>
          <p:cNvSpPr>
            <a:spLocks noGrp="1"/>
          </p:cNvSpPr>
          <p:nvPr>
            <p:ph type="subTitle" idx="1"/>
          </p:nvPr>
        </p:nvSpPr>
        <p:spPr/>
        <p:txBody>
          <a:bodyPr/>
          <a:lstStyle/>
          <a:p>
            <a:r>
              <a:rPr lang="en-US"/>
              <a:t>[ 2.10 ] [ Today’s Date ] [ Instructor Name ]</a:t>
            </a:r>
          </a:p>
        </p:txBody>
      </p:sp>
    </p:spTree>
    <p:custDataLst>
      <p:tags r:id="rId1"/>
    </p:custDataLst>
    <p:extLst>
      <p:ext uri="{BB962C8B-B14F-4D97-AF65-F5344CB8AC3E}">
        <p14:creationId xmlns:p14="http://schemas.microsoft.com/office/powerpoint/2010/main" val="96027263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Today’s plan:</a:t>
            </a:r>
          </a:p>
        </p:txBody>
      </p:sp>
      <p:sp>
        <p:nvSpPr>
          <p:cNvPr id="3" name="Content Placeholder 2"/>
          <p:cNvSpPr>
            <a:spLocks noGrp="1"/>
          </p:cNvSpPr>
          <p:nvPr>
            <p:ph idx="1"/>
          </p:nvPr>
        </p:nvSpPr>
        <p:spPr/>
        <p:txBody>
          <a:bodyPr/>
          <a:lstStyle/>
          <a:p>
            <a:pPr marL="0" indent="0">
              <a:buNone/>
            </a:pPr>
            <a:r>
              <a:rPr lang="en-US"/>
              <a:t>Error check and resubmit all chapter 2 assignments</a:t>
            </a:r>
          </a:p>
          <a:p>
            <a:endParaRPr lang="en-US"/>
          </a:p>
          <a:p>
            <a:pPr marL="0" indent="0">
              <a:buNone/>
            </a:pPr>
            <a:r>
              <a:rPr lang="en-US"/>
              <a:t>Study for the test by:</a:t>
            </a:r>
          </a:p>
          <a:p>
            <a:pPr lvl="1"/>
            <a:r>
              <a:rPr lang="en-US"/>
              <a:t>Reviewing all of the blue, self-check pages at the end of Chapter 2</a:t>
            </a:r>
          </a:p>
          <a:p>
            <a:pPr lvl="1"/>
            <a:r>
              <a:rPr lang="en-US"/>
              <a:t>Re-reading sections as needed to complete the self-check problems</a:t>
            </a:r>
          </a:p>
          <a:p>
            <a:pPr lvl="1"/>
            <a:endParaRPr lang="en-US"/>
          </a:p>
          <a:p>
            <a:pPr marL="0" indent="0">
              <a:buNone/>
            </a:pPr>
            <a:r>
              <a:rPr lang="en-US"/>
              <a:t>Submit 5 questions for review in class tomorrow</a:t>
            </a:r>
          </a:p>
        </p:txBody>
      </p:sp>
    </p:spTree>
    <p:custDataLst>
      <p:tags r:id="rId1"/>
    </p:custDataLst>
    <p:extLst>
      <p:ext uri="{BB962C8B-B14F-4D97-AF65-F5344CB8AC3E}">
        <p14:creationId xmlns:p14="http://schemas.microsoft.com/office/powerpoint/2010/main" val="388926187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Homework Regrade/Resubmit</a:t>
            </a:r>
          </a:p>
        </p:txBody>
      </p:sp>
      <p:sp>
        <p:nvSpPr>
          <p:cNvPr id="3" name="Content Placeholder 2"/>
          <p:cNvSpPr>
            <a:spLocks noGrp="1"/>
          </p:cNvSpPr>
          <p:nvPr>
            <p:ph idx="1"/>
          </p:nvPr>
        </p:nvSpPr>
        <p:spPr/>
        <p:txBody>
          <a:bodyPr/>
          <a:lstStyle/>
          <a:p>
            <a:pPr marL="0" indent="0">
              <a:buNone/>
            </a:pPr>
            <a:r>
              <a:rPr lang="en-US"/>
              <a:t>You all have the opportunity to get full credit  on your homework grades by correcting them now, in class</a:t>
            </a:r>
          </a:p>
          <a:p>
            <a:endParaRPr lang="en-US"/>
          </a:p>
          <a:p>
            <a:pPr marL="0" indent="0">
              <a:buNone/>
            </a:pPr>
            <a:r>
              <a:rPr lang="en-US"/>
              <a:t>Use your error checking algorithm, and if you need help just ask!</a:t>
            </a:r>
          </a:p>
          <a:p>
            <a:pPr marL="0" indent="0">
              <a:buNone/>
            </a:pPr>
            <a:endParaRPr lang="en-US"/>
          </a:p>
          <a:p>
            <a:pPr marL="0" indent="0">
              <a:buNone/>
            </a:pPr>
            <a:r>
              <a:rPr lang="en-US"/>
              <a:t>Make sure to check for issues with scope!</a:t>
            </a:r>
          </a:p>
        </p:txBody>
      </p:sp>
    </p:spTree>
    <p:custDataLst>
      <p:tags r:id="rId1"/>
    </p:custDataLst>
    <p:extLst>
      <p:ext uri="{BB962C8B-B14F-4D97-AF65-F5344CB8AC3E}">
        <p14:creationId xmlns:p14="http://schemas.microsoft.com/office/powerpoint/2010/main" val="213550618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If you finish early:</a:t>
            </a:r>
          </a:p>
        </p:txBody>
      </p:sp>
      <p:sp>
        <p:nvSpPr>
          <p:cNvPr id="3" name="Content Placeholder 2"/>
          <p:cNvSpPr>
            <a:spLocks noGrp="1"/>
          </p:cNvSpPr>
          <p:nvPr>
            <p:ph idx="1"/>
          </p:nvPr>
        </p:nvSpPr>
        <p:spPr/>
        <p:txBody>
          <a:bodyPr/>
          <a:lstStyle/>
          <a:p>
            <a:pPr marL="0" indent="0">
              <a:buNone/>
            </a:pPr>
            <a:r>
              <a:rPr lang="en-US"/>
              <a:t>Some useful review includes working on :</a:t>
            </a:r>
          </a:p>
          <a:p>
            <a:pPr marL="0" indent="0">
              <a:buNone/>
            </a:pPr>
            <a:endParaRPr lang="en-US"/>
          </a:p>
          <a:p>
            <a:r>
              <a:rPr lang="en-US"/>
              <a:t>Programming Project 2</a:t>
            </a:r>
          </a:p>
          <a:p>
            <a:r>
              <a:rPr lang="en-US"/>
              <a:t>Programming Project 3</a:t>
            </a:r>
          </a:p>
          <a:p>
            <a:endParaRPr lang="en-US"/>
          </a:p>
          <a:p>
            <a:endParaRPr lang="en-US"/>
          </a:p>
        </p:txBody>
      </p:sp>
    </p:spTree>
    <p:custDataLst>
      <p:tags r:id="rId1"/>
    </p:custDataLst>
    <p:extLst>
      <p:ext uri="{BB962C8B-B14F-4D97-AF65-F5344CB8AC3E}">
        <p14:creationId xmlns:p14="http://schemas.microsoft.com/office/powerpoint/2010/main" val="19621750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Homework</a:t>
            </a:r>
          </a:p>
        </p:txBody>
      </p:sp>
      <p:sp>
        <p:nvSpPr>
          <p:cNvPr id="3" name="Content Placeholder 2"/>
          <p:cNvSpPr>
            <a:spLocks noGrp="1"/>
          </p:cNvSpPr>
          <p:nvPr>
            <p:ph idx="1"/>
          </p:nvPr>
        </p:nvSpPr>
        <p:spPr/>
        <p:txBody>
          <a:bodyPr/>
          <a:lstStyle/>
          <a:p>
            <a:r>
              <a:rPr lang="en-US"/>
              <a:t>Begin reviewing chapter two for the Unit Test</a:t>
            </a:r>
          </a:p>
          <a:p>
            <a:endParaRPr lang="en-US"/>
          </a:p>
          <a:p>
            <a:r>
              <a:rPr lang="en-US"/>
              <a:t>Submit 5 questions you have for review tomorrow</a:t>
            </a:r>
          </a:p>
        </p:txBody>
      </p:sp>
    </p:spTree>
    <p:custDataLst>
      <p:tags r:id="rId1"/>
    </p:custDataLst>
    <p:extLst>
      <p:ext uri="{BB962C8B-B14F-4D97-AF65-F5344CB8AC3E}">
        <p14:creationId xmlns:p14="http://schemas.microsoft.com/office/powerpoint/2010/main" val="404012817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Review</a:t>
            </a:r>
          </a:p>
        </p:txBody>
      </p:sp>
      <p:sp>
        <p:nvSpPr>
          <p:cNvPr id="3" name="Subtitle 2"/>
          <p:cNvSpPr>
            <a:spLocks noGrp="1"/>
          </p:cNvSpPr>
          <p:nvPr>
            <p:ph type="subTitle" idx="1"/>
          </p:nvPr>
        </p:nvSpPr>
        <p:spPr/>
        <p:txBody>
          <a:bodyPr/>
          <a:lstStyle/>
          <a:p>
            <a:r>
              <a:rPr lang="en-US"/>
              <a:t>[ 2.11 ] [ Today’s Date ] [ Instructor Name ]</a:t>
            </a:r>
          </a:p>
        </p:txBody>
      </p:sp>
    </p:spTree>
    <p:custDataLst>
      <p:tags r:id="rId1"/>
    </p:custDataLst>
    <p:extLst>
      <p:ext uri="{BB962C8B-B14F-4D97-AF65-F5344CB8AC3E}">
        <p14:creationId xmlns:p14="http://schemas.microsoft.com/office/powerpoint/2010/main" val="388229203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74151"/>
            <a:ext cx="9144000" cy="2387600"/>
          </a:xfrm>
        </p:spPr>
        <p:txBody>
          <a:bodyPr>
            <a:normAutofit/>
          </a:bodyPr>
          <a:lstStyle/>
          <a:p>
            <a:r>
              <a:rPr lang="en-US" sz="5000"/>
              <a:t>What’s on the test?</a:t>
            </a:r>
          </a:p>
        </p:txBody>
      </p:sp>
    </p:spTree>
    <p:custDataLst>
      <p:tags r:id="rId1"/>
    </p:custDataLst>
    <p:extLst>
      <p:ext uri="{BB962C8B-B14F-4D97-AF65-F5344CB8AC3E}">
        <p14:creationId xmlns:p14="http://schemas.microsoft.com/office/powerpoint/2010/main" val="265864840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 Questions</a:t>
            </a:r>
          </a:p>
        </p:txBody>
      </p:sp>
      <p:sp>
        <p:nvSpPr>
          <p:cNvPr id="3" name="Content Placeholder 2"/>
          <p:cNvSpPr>
            <a:spLocks noGrp="1"/>
          </p:cNvSpPr>
          <p:nvPr>
            <p:ph idx="1"/>
          </p:nvPr>
        </p:nvSpPr>
        <p:spPr/>
        <p:txBody>
          <a:bodyPr/>
          <a:lstStyle/>
          <a:p>
            <a:r>
              <a:rPr lang="en-US"/>
              <a:t>Use submitted review questions to review for the test</a:t>
            </a:r>
          </a:p>
          <a:p>
            <a:endParaRPr lang="en-US"/>
          </a:p>
          <a:p>
            <a:r>
              <a:rPr lang="en-US"/>
              <a:t>Assemble the questions into categories to go over</a:t>
            </a:r>
          </a:p>
          <a:p>
            <a:endParaRPr lang="en-US"/>
          </a:p>
          <a:p>
            <a:r>
              <a:rPr lang="en-US"/>
              <a:t>Answer individual questions, or make slides for topics you think students need to go over</a:t>
            </a:r>
          </a:p>
        </p:txBody>
      </p:sp>
    </p:spTree>
    <p:custDataLst>
      <p:tags r:id="rId1"/>
    </p:custDataLst>
    <p:extLst>
      <p:ext uri="{BB962C8B-B14F-4D97-AF65-F5344CB8AC3E}">
        <p14:creationId xmlns:p14="http://schemas.microsoft.com/office/powerpoint/2010/main" val="2220848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268" y="698500"/>
            <a:ext cx="10515600" cy="553998"/>
          </a:xfrm>
        </p:spPr>
        <p:txBody>
          <a:bodyPr/>
          <a:lstStyle/>
          <a:p>
            <a:r>
              <a:rPr lang="en-US">
                <a:cs typeface="Segoe UI"/>
              </a:rPr>
              <a:t>Data Types in Java</a:t>
            </a:r>
            <a:endParaRPr lang="en-US"/>
          </a:p>
        </p:txBody>
      </p:sp>
      <p:sp>
        <p:nvSpPr>
          <p:cNvPr id="3" name="Content Placeholder 2"/>
          <p:cNvSpPr>
            <a:spLocks noGrp="1"/>
          </p:cNvSpPr>
          <p:nvPr>
            <p:ph idx="1"/>
          </p:nvPr>
        </p:nvSpPr>
        <p:spPr>
          <a:xfrm>
            <a:off x="584200" y="1435503"/>
            <a:ext cx="5928936" cy="4259628"/>
          </a:xfrm>
        </p:spPr>
        <p:txBody>
          <a:bodyPr vert="horz" wrap="square" lIns="0" tIns="0" rIns="0" bIns="0" rtlCol="0" anchor="t">
            <a:spAutoFit/>
          </a:bodyPr>
          <a:lstStyle/>
          <a:p>
            <a:pPr marL="0" indent="0">
              <a:buNone/>
            </a:pPr>
            <a:r>
              <a:rPr lang="en-US">
                <a:cs typeface="Segoe UI"/>
              </a:rPr>
              <a:t>Data can be generally separated into two categories</a:t>
            </a:r>
            <a:endParaRPr lang="en-US"/>
          </a:p>
          <a:p>
            <a:pPr marL="0" indent="0">
              <a:buNone/>
            </a:pPr>
            <a:endParaRPr lang="en-US"/>
          </a:p>
          <a:p>
            <a:pPr marL="0" indent="0">
              <a:buNone/>
            </a:pPr>
            <a:r>
              <a:rPr lang="en-US" b="1">
                <a:cs typeface="Segoe UI"/>
              </a:rPr>
              <a:t>Primitive Types</a:t>
            </a:r>
            <a:endParaRPr lang="en-US" b="1"/>
          </a:p>
          <a:p>
            <a:pPr marL="457200" lvl="1" indent="0">
              <a:buNone/>
            </a:pPr>
            <a:r>
              <a:rPr lang="en-US" err="1">
                <a:latin typeface="Courier New"/>
                <a:cs typeface="Courier New"/>
              </a:rPr>
              <a:t>int</a:t>
            </a:r>
            <a:r>
              <a:rPr lang="en-US">
                <a:latin typeface="Courier New"/>
                <a:cs typeface="Courier New"/>
              </a:rPr>
              <a:t>, double, char, </a:t>
            </a:r>
            <a:r>
              <a:rPr lang="en-US" err="1">
                <a:latin typeface="Courier New"/>
                <a:cs typeface="Courier New"/>
              </a:rPr>
              <a:t>boolean</a:t>
            </a:r>
            <a:endParaRPr lang="en-US">
              <a:latin typeface="Courier New"/>
              <a:cs typeface="Courier New"/>
            </a:endParaRPr>
          </a:p>
          <a:p>
            <a:pPr lvl="1"/>
            <a:endParaRPr lang="en-US"/>
          </a:p>
          <a:p>
            <a:pPr marL="0" indent="0">
              <a:buNone/>
            </a:pPr>
            <a:r>
              <a:rPr lang="en-US" b="1"/>
              <a:t>Objects</a:t>
            </a:r>
          </a:p>
          <a:p>
            <a:pPr marL="800100" lvl="1" indent="-342900"/>
            <a:r>
              <a:rPr lang="en-US">
                <a:latin typeface="Courier New"/>
                <a:cs typeface="Courier New"/>
              </a:rPr>
              <a:t>String </a:t>
            </a:r>
            <a:r>
              <a:rPr lang="en-US">
                <a:latin typeface="Segoe UI"/>
                <a:cs typeface="Courier New"/>
              </a:rPr>
              <a:t>and other pre-defined types</a:t>
            </a:r>
          </a:p>
          <a:p>
            <a:pPr marL="800100" lvl="1" indent="-342900"/>
            <a:r>
              <a:rPr lang="en-US">
                <a:latin typeface="Segoe UI"/>
                <a:cs typeface="Courier New"/>
              </a:rPr>
              <a:t>User-defined types</a:t>
            </a:r>
            <a:endParaRPr lang="en-US">
              <a:latin typeface="Segoe UI"/>
              <a:cs typeface="Segoe UI"/>
            </a:endParaRPr>
          </a:p>
          <a:p>
            <a:pPr marL="800100" lvl="1" indent="-342900"/>
            <a:r>
              <a:rPr lang="en-US">
                <a:latin typeface="Segoe UI"/>
                <a:cs typeface="Segoe UI"/>
              </a:rPr>
              <a:t>We’ll</a:t>
            </a:r>
            <a:r>
              <a:rPr lang="en-US"/>
              <a:t> deal with these later.</a:t>
            </a:r>
            <a:endParaRPr lang="en-US">
              <a:cs typeface="Segoe UI"/>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46277" y="2057399"/>
            <a:ext cx="5064370" cy="3165231"/>
          </a:xfrm>
          <a:prstGeom prst="rect">
            <a:avLst/>
          </a:prstGeom>
        </p:spPr>
      </p:pic>
    </p:spTree>
    <p:custDataLst>
      <p:tags r:id="rId1"/>
    </p:custDataLst>
    <p:extLst>
      <p:ext uri="{BB962C8B-B14F-4D97-AF65-F5344CB8AC3E}">
        <p14:creationId xmlns:p14="http://schemas.microsoft.com/office/powerpoint/2010/main" val="158530687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 Topics</a:t>
            </a:r>
          </a:p>
        </p:txBody>
      </p:sp>
      <p:sp>
        <p:nvSpPr>
          <p:cNvPr id="3" name="Content Placeholder 2"/>
          <p:cNvSpPr>
            <a:spLocks noGrp="1"/>
          </p:cNvSpPr>
          <p:nvPr>
            <p:ph idx="1"/>
          </p:nvPr>
        </p:nvSpPr>
        <p:spPr/>
        <p:txBody>
          <a:bodyPr/>
          <a:lstStyle/>
          <a:p>
            <a:pPr marL="0" indent="0">
              <a:buNone/>
            </a:pPr>
            <a:r>
              <a:rPr lang="en-US"/>
              <a:t>Make a list of review topics that you feel you need to go over for the test tomorrow</a:t>
            </a:r>
          </a:p>
          <a:p>
            <a:pPr marL="0" indent="0">
              <a:buNone/>
            </a:pPr>
            <a:endParaRPr lang="en-US"/>
          </a:p>
          <a:p>
            <a:pPr marL="0" indent="0">
              <a:buNone/>
            </a:pPr>
            <a:r>
              <a:rPr lang="en-US"/>
              <a:t>For each topic, follow up by reviewing the textbook, self-check problems, and the appropriate Practice problems</a:t>
            </a:r>
          </a:p>
        </p:txBody>
      </p:sp>
    </p:spTree>
    <p:custDataLst>
      <p:tags r:id="rId1"/>
    </p:custDataLst>
    <p:extLst>
      <p:ext uri="{BB962C8B-B14F-4D97-AF65-F5344CB8AC3E}">
        <p14:creationId xmlns:p14="http://schemas.microsoft.com/office/powerpoint/2010/main" val="553745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74153"/>
            <a:ext cx="9144000" cy="2387600"/>
          </a:xfrm>
        </p:spPr>
        <p:txBody>
          <a:bodyPr>
            <a:normAutofit/>
          </a:bodyPr>
          <a:lstStyle/>
          <a:p>
            <a:r>
              <a:rPr lang="en-US" sz="5000"/>
              <a:t>Good Luck!</a:t>
            </a:r>
          </a:p>
        </p:txBody>
      </p:sp>
    </p:spTree>
    <p:custDataLst>
      <p:tags r:id="rId1"/>
    </p:custDataLst>
    <p:extLst>
      <p:ext uri="{BB962C8B-B14F-4D97-AF65-F5344CB8AC3E}">
        <p14:creationId xmlns:p14="http://schemas.microsoft.com/office/powerpoint/2010/main" val="1985980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Types</a:t>
            </a:r>
          </a:p>
        </p:txBody>
      </p:sp>
      <p:sp>
        <p:nvSpPr>
          <p:cNvPr id="3" name="Content Placeholder 2"/>
          <p:cNvSpPr>
            <a:spLocks noGrp="1"/>
          </p:cNvSpPr>
          <p:nvPr>
            <p:ph idx="1"/>
          </p:nvPr>
        </p:nvSpPr>
        <p:spPr>
          <a:xfrm>
            <a:off x="584200" y="1435503"/>
            <a:ext cx="11018520" cy="4567404"/>
          </a:xfrm>
        </p:spPr>
        <p:txBody>
          <a:bodyPr vert="horz" wrap="square" lIns="0" tIns="0" rIns="0" bIns="0" rtlCol="0" anchor="t">
            <a:spAutoFit/>
          </a:bodyPr>
          <a:lstStyle/>
          <a:p>
            <a:pPr marL="0" indent="0">
              <a:buNone/>
            </a:pPr>
            <a:r>
              <a:rPr lang="en-US">
                <a:cs typeface="Segoe UI"/>
              </a:rPr>
              <a:t>Data types are names for categories of values that are related.</a:t>
            </a:r>
            <a:endParaRPr lang="en-US" b="1">
              <a:cs typeface="Segoe UI"/>
            </a:endParaRPr>
          </a:p>
          <a:p>
            <a:pPr marL="0" indent="0">
              <a:buNone/>
            </a:pPr>
            <a:endParaRPr lang="en-US" b="1"/>
          </a:p>
          <a:p>
            <a:r>
              <a:rPr lang="en-US" b="1">
                <a:latin typeface="Courier New"/>
                <a:cs typeface="Courier New"/>
              </a:rPr>
              <a:t>int</a:t>
            </a:r>
            <a:r>
              <a:rPr lang="en-US">
                <a:cs typeface="Segoe UI"/>
              </a:rPr>
              <a:t>: describes all whole numbers, or integers.</a:t>
            </a:r>
            <a:endParaRPr lang="en-US" b="1">
              <a:cs typeface="Segoe UI"/>
            </a:endParaRPr>
          </a:p>
          <a:p>
            <a:endParaRPr lang="en-US" b="1"/>
          </a:p>
          <a:p>
            <a:r>
              <a:rPr lang="en-US" b="1">
                <a:latin typeface="Courier New"/>
                <a:cs typeface="Courier New"/>
              </a:rPr>
              <a:t>double</a:t>
            </a:r>
            <a:r>
              <a:rPr lang="en-US">
                <a:cs typeface="Segoe UI"/>
              </a:rPr>
              <a:t>: describes all numbers with decimal points.</a:t>
            </a:r>
            <a:endParaRPr lang="en-US" b="1">
              <a:cs typeface="Segoe UI"/>
            </a:endParaRPr>
          </a:p>
          <a:p>
            <a:endParaRPr lang="en-US"/>
          </a:p>
          <a:p>
            <a:r>
              <a:rPr lang="en-US" b="1">
                <a:latin typeface="Courier New"/>
                <a:cs typeface="Segoe UI"/>
              </a:rPr>
              <a:t>char</a:t>
            </a:r>
            <a:r>
              <a:rPr lang="en-US">
                <a:latin typeface="Segoe UI"/>
                <a:cs typeface="Segoe UI"/>
              </a:rPr>
              <a:t>: describes a single character (letter, digit, or symbol)</a:t>
            </a:r>
            <a:endParaRPr lang="en-US">
              <a:latin typeface="Segoe UI"/>
            </a:endParaRPr>
          </a:p>
          <a:p>
            <a:endParaRPr lang="en-US" b="1">
              <a:latin typeface="Segoe UI"/>
            </a:endParaRPr>
          </a:p>
          <a:p>
            <a:r>
              <a:rPr lang="en-US" b="1" err="1">
                <a:latin typeface="Courier New"/>
                <a:cs typeface="Courier New"/>
              </a:rPr>
              <a:t>boolean</a:t>
            </a:r>
            <a:r>
              <a:rPr lang="en-US">
                <a:cs typeface="Segoe UI"/>
              </a:rPr>
              <a:t>: describes logical values – true or false.</a:t>
            </a:r>
            <a:endParaRPr lang="en-US" b="1">
              <a:cs typeface="Segoe UI"/>
            </a:endParaRPr>
          </a:p>
        </p:txBody>
      </p:sp>
    </p:spTree>
    <p:custDataLst>
      <p:tags r:id="rId1"/>
    </p:custDataLst>
    <p:extLst>
      <p:ext uri="{BB962C8B-B14F-4D97-AF65-F5344CB8AC3E}">
        <p14:creationId xmlns:p14="http://schemas.microsoft.com/office/powerpoint/2010/main" val="3631787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E91D4-0B26-4231-8C19-67A6315E89E4}"/>
              </a:ext>
            </a:extLst>
          </p:cNvPr>
          <p:cNvSpPr>
            <a:spLocks noGrp="1"/>
          </p:cNvSpPr>
          <p:nvPr>
            <p:ph type="title"/>
          </p:nvPr>
        </p:nvSpPr>
        <p:spPr/>
        <p:txBody>
          <a:bodyPr/>
          <a:lstStyle/>
          <a:p>
            <a:r>
              <a:rPr lang="en-US">
                <a:cs typeface="Segoe UI"/>
              </a:rPr>
              <a:t>Numeric Data Type Range</a:t>
            </a:r>
          </a:p>
        </p:txBody>
      </p:sp>
      <p:graphicFrame>
        <p:nvGraphicFramePr>
          <p:cNvPr id="4" name="Content Placeholder 3">
            <a:extLst>
              <a:ext uri="{FF2B5EF4-FFF2-40B4-BE49-F238E27FC236}">
                <a16:creationId xmlns:a16="http://schemas.microsoft.com/office/drawing/2014/main" id="{1BCC5177-0DD7-4C61-9D73-508319BA511A}"/>
              </a:ext>
            </a:extLst>
          </p:cNvPr>
          <p:cNvGraphicFramePr>
            <a:graphicFrameLocks noGrp="1"/>
          </p:cNvGraphicFramePr>
          <p:nvPr>
            <p:ph idx="1"/>
            <p:extLst>
              <p:ext uri="{D42A27DB-BD31-4B8C-83A1-F6EECF244321}">
                <p14:modId xmlns:p14="http://schemas.microsoft.com/office/powerpoint/2010/main" val="4230895782"/>
              </p:ext>
            </p:extLst>
          </p:nvPr>
        </p:nvGraphicFramePr>
        <p:xfrm>
          <a:off x="838199" y="1902277"/>
          <a:ext cx="9322837" cy="1706880"/>
        </p:xfrm>
        <a:graphic>
          <a:graphicData uri="http://schemas.openxmlformats.org/drawingml/2006/table">
            <a:tbl>
              <a:tblPr/>
              <a:tblGrid>
                <a:gridCol w="2520821">
                  <a:extLst>
                    <a:ext uri="{9D8B030D-6E8A-4147-A177-3AD203B41FA5}">
                      <a16:colId xmlns:a16="http://schemas.microsoft.com/office/drawing/2014/main" val="2777985062"/>
                    </a:ext>
                  </a:extLst>
                </a:gridCol>
                <a:gridCol w="1852127">
                  <a:extLst>
                    <a:ext uri="{9D8B030D-6E8A-4147-A177-3AD203B41FA5}">
                      <a16:colId xmlns:a16="http://schemas.microsoft.com/office/drawing/2014/main" val="894995897"/>
                    </a:ext>
                  </a:extLst>
                </a:gridCol>
                <a:gridCol w="4949889">
                  <a:extLst>
                    <a:ext uri="{9D8B030D-6E8A-4147-A177-3AD203B41FA5}">
                      <a16:colId xmlns:a16="http://schemas.microsoft.com/office/drawing/2014/main" val="1769296457"/>
                    </a:ext>
                  </a:extLst>
                </a:gridCol>
              </a:tblGrid>
              <a:tr h="0">
                <a:tc>
                  <a:txBody>
                    <a:bodyPr/>
                    <a:lstStyle/>
                    <a:p>
                      <a:r>
                        <a:rPr lang="en-US" sz="2000" b="1">
                          <a:effectLst/>
                        </a:rPr>
                        <a:t>Data Type</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tc>
                  <a:txBody>
                    <a:bodyPr/>
                    <a:lstStyle/>
                    <a:p>
                      <a:r>
                        <a:rPr lang="en-US" sz="2000" b="1">
                          <a:effectLst/>
                        </a:rPr>
                        <a:t>Total Size</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tc>
                  <a:txBody>
                    <a:bodyPr/>
                    <a:lstStyle/>
                    <a:p>
                      <a:r>
                        <a:rPr lang="en-US" sz="2000" b="1">
                          <a:effectLst/>
                        </a:rPr>
                        <a:t>Range of Values</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815139996"/>
                  </a:ext>
                </a:extLst>
              </a:tr>
              <a:tr h="0">
                <a:tc>
                  <a:txBody>
                    <a:bodyPr/>
                    <a:lstStyle/>
                    <a:p>
                      <a:r>
                        <a:rPr lang="en-US" sz="2000">
                          <a:effectLst/>
                        </a:rPr>
                        <a:t>int</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tc>
                  <a:txBody>
                    <a:bodyPr/>
                    <a:lstStyle/>
                    <a:p>
                      <a:r>
                        <a:rPr lang="en-US" sz="2000">
                          <a:effectLst/>
                        </a:rPr>
                        <a:t>4 bytes</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tc>
                  <a:txBody>
                    <a:bodyPr/>
                    <a:lstStyle/>
                    <a:p>
                      <a:r>
                        <a:rPr lang="en-US" sz="2000">
                          <a:effectLst/>
                        </a:rPr>
                        <a:t>-2,147,483,648 (</a:t>
                      </a:r>
                      <a:r>
                        <a:rPr lang="en-US" sz="2000" err="1">
                          <a:effectLst/>
                          <a:latin typeface="Courier New"/>
                        </a:rPr>
                        <a:t>Integer.MIN_VALUE</a:t>
                      </a:r>
                      <a:r>
                        <a:rPr lang="en-US" sz="2000">
                          <a:effectLst/>
                        </a:rPr>
                        <a:t>) to 2,147,483, 647 (</a:t>
                      </a:r>
                      <a:r>
                        <a:rPr lang="en-US" sz="2000" err="1">
                          <a:effectLst/>
                          <a:latin typeface="Courier New"/>
                        </a:rPr>
                        <a:t>Integer.MAX_VALUE</a:t>
                      </a:r>
                      <a:r>
                        <a:rPr lang="en-US" sz="2000">
                          <a:effectLst/>
                        </a:rPr>
                        <a:t>)</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203421366"/>
                  </a:ext>
                </a:extLst>
              </a:tr>
              <a:tr h="0">
                <a:tc>
                  <a:txBody>
                    <a:bodyPr/>
                    <a:lstStyle/>
                    <a:p>
                      <a:endParaRPr lang="en-US" sz="2000">
                        <a:effectLst/>
                      </a:endParaRP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tc>
                  <a:txBody>
                    <a:bodyPr/>
                    <a:lstStyle/>
                    <a:p>
                      <a:endParaRPr lang="en-US" sz="2000">
                        <a:effectLst/>
                      </a:endParaRP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tc>
                  <a:txBody>
                    <a:bodyPr/>
                    <a:lstStyle/>
                    <a:p>
                      <a:endParaRPr lang="en-US" sz="2000">
                        <a:effectLst/>
                      </a:endParaRP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197093777"/>
                  </a:ext>
                </a:extLst>
              </a:tr>
              <a:tr h="0">
                <a:tc>
                  <a:txBody>
                    <a:bodyPr/>
                    <a:lstStyle/>
                    <a:p>
                      <a:pPr lvl="0">
                        <a:buNone/>
                      </a:pPr>
                      <a:r>
                        <a:rPr lang="en-US" sz="2000">
                          <a:effectLst/>
                        </a:rPr>
                        <a:t>double</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6F8FA"/>
                    </a:solidFill>
                  </a:tcPr>
                </a:tc>
                <a:tc>
                  <a:txBody>
                    <a:bodyPr/>
                    <a:lstStyle/>
                    <a:p>
                      <a:pPr lvl="0">
                        <a:buNone/>
                      </a:pPr>
                      <a:r>
                        <a:rPr lang="en-US" sz="2000">
                          <a:effectLst/>
                        </a:rPr>
                        <a:t>8 bytes</a:t>
                      </a:r>
                      <a:endParaRPr lang="en-US"/>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6F8FA"/>
                    </a:solidFill>
                  </a:tcPr>
                </a:tc>
                <a:tc>
                  <a:txBody>
                    <a:bodyPr/>
                    <a:lstStyle/>
                    <a:p>
                      <a:pPr lvl="0">
                        <a:buNone/>
                      </a:pPr>
                      <a:r>
                        <a:rPr lang="en-US" sz="2000">
                          <a:effectLst/>
                        </a:rPr>
                        <a:t>approximately 15 significant </a:t>
                      </a:r>
                      <a:r>
                        <a:rPr lang="en-US" sz="2000" b="0" i="0" u="none" strike="noStrike" noProof="0">
                          <a:effectLst/>
                          <a:latin typeface="Segoe UI"/>
                        </a:rPr>
                        <a:t>digits</a:t>
                      </a:r>
                      <a:endParaRPr lang="en-US" sz="2000">
                        <a:effectLst/>
                        <a:latin typeface="Courier New"/>
                      </a:endParaRP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414821893"/>
                  </a:ext>
                </a:extLst>
              </a:tr>
            </a:tbl>
          </a:graphicData>
        </a:graphic>
      </p:graphicFrame>
    </p:spTree>
    <p:custDataLst>
      <p:tags r:id="rId1"/>
    </p:custDataLst>
    <p:extLst>
      <p:ext uri="{BB962C8B-B14F-4D97-AF65-F5344CB8AC3E}">
        <p14:creationId xmlns:p14="http://schemas.microsoft.com/office/powerpoint/2010/main" val="519225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The Java </a:t>
            </a:r>
            <a:r>
              <a:rPr lang="en-US" i="1">
                <a:cs typeface="Segoe UI"/>
              </a:rPr>
              <a:t>expression</a:t>
            </a:r>
            <a:endParaRPr lang="en-US" i="1"/>
          </a:p>
        </p:txBody>
      </p:sp>
      <p:sp>
        <p:nvSpPr>
          <p:cNvPr id="3" name="Content Placeholder 2"/>
          <p:cNvSpPr>
            <a:spLocks noGrp="1"/>
          </p:cNvSpPr>
          <p:nvPr>
            <p:ph idx="1"/>
          </p:nvPr>
        </p:nvSpPr>
        <p:spPr>
          <a:xfrm>
            <a:off x="584200" y="1435503"/>
            <a:ext cx="11018520" cy="3373231"/>
          </a:xfrm>
        </p:spPr>
        <p:txBody>
          <a:bodyPr vert="horz" wrap="square" lIns="0" tIns="0" rIns="0" bIns="0" rtlCol="0" anchor="t">
            <a:spAutoFit/>
          </a:bodyPr>
          <a:lstStyle/>
          <a:p>
            <a:pPr>
              <a:buNone/>
            </a:pPr>
            <a:r>
              <a:rPr lang="en-US">
                <a:ea typeface="+mn-lt"/>
                <a:cs typeface="+mn-lt"/>
              </a:rPr>
              <a:t>A combination of literals (constants), operators, variables, and method calls that evaluates to a value</a:t>
            </a:r>
            <a:endParaRPr lang="en-US"/>
          </a:p>
          <a:p>
            <a:pPr marL="0" indent="0">
              <a:buNone/>
            </a:pPr>
            <a:endParaRPr lang="en-US"/>
          </a:p>
          <a:p>
            <a:pPr marL="0" indent="0" algn="ctr">
              <a:buNone/>
            </a:pPr>
            <a:r>
              <a:rPr lang="en-US" sz="3600" b="1">
                <a:latin typeface="Courier New" panose="02070309020205020404" pitchFamily="49" charset="0"/>
                <a:cs typeface="Courier New" panose="02070309020205020404" pitchFamily="49" charset="0"/>
              </a:rPr>
              <a:t>14</a:t>
            </a:r>
          </a:p>
          <a:p>
            <a:pPr marL="0" indent="0" algn="ctr">
              <a:buNone/>
            </a:pPr>
            <a:r>
              <a:rPr lang="en-US" sz="3600" b="1">
                <a:latin typeface="Courier New" panose="02070309020205020404" pitchFamily="49" charset="0"/>
                <a:cs typeface="Courier New" panose="02070309020205020404" pitchFamily="49" charset="0"/>
              </a:rPr>
              <a:t>29.0009</a:t>
            </a:r>
          </a:p>
          <a:p>
            <a:pPr marL="0" indent="0" algn="ctr">
              <a:buNone/>
            </a:pPr>
            <a:r>
              <a:rPr lang="en-US" sz="3600" b="1">
                <a:latin typeface="Courier New" panose="02070309020205020404" pitchFamily="49" charset="0"/>
                <a:cs typeface="Courier New" panose="02070309020205020404" pitchFamily="49" charset="0"/>
              </a:rPr>
              <a:t>12 + 6 * 9 - 1</a:t>
            </a:r>
          </a:p>
        </p:txBody>
      </p:sp>
    </p:spTree>
    <p:custDataLst>
      <p:tags r:id="rId1"/>
    </p:custDataLst>
    <p:extLst>
      <p:ext uri="{BB962C8B-B14F-4D97-AF65-F5344CB8AC3E}">
        <p14:creationId xmlns:p14="http://schemas.microsoft.com/office/powerpoint/2010/main" val="4206416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wrap="square" anchor="t">
            <a:normAutofit/>
          </a:bodyPr>
          <a:lstStyle/>
          <a:p>
            <a:r>
              <a:rPr lang="en-US"/>
              <a:t>Arithmetic Operators</a:t>
            </a:r>
          </a:p>
        </p:txBody>
      </p:sp>
      <p:sp>
        <p:nvSpPr>
          <p:cNvPr id="3" name="Content Placeholder 2"/>
          <p:cNvSpPr>
            <a:spLocks noGrp="1"/>
          </p:cNvSpPr>
          <p:nvPr>
            <p:ph type="body" sz="quarter" idx="13"/>
          </p:nvPr>
        </p:nvSpPr>
        <p:spPr>
          <a:xfrm>
            <a:off x="8115300" y="2017713"/>
            <a:ext cx="3494088" cy="4251325"/>
          </a:xfrm>
        </p:spPr>
        <p:txBody>
          <a:bodyPr vert="horz" wrap="square" lIns="0" tIns="0" rIns="0" bIns="0" rtlCol="0" anchor="t">
            <a:normAutofit/>
          </a:bodyPr>
          <a:lstStyle/>
          <a:p>
            <a:pPr marL="0" indent="0">
              <a:buNone/>
            </a:pPr>
            <a:r>
              <a:rPr lang="en-US" b="1">
                <a:cs typeface="Segoe UI"/>
              </a:rPr>
              <a:t>Operator</a:t>
            </a:r>
            <a:r>
              <a:rPr lang="en-US">
                <a:cs typeface="Segoe UI"/>
              </a:rPr>
              <a:t>: a special symbol used to indicate that an operation is to be performed.</a:t>
            </a:r>
          </a:p>
          <a:p>
            <a:pPr marL="0" indent="0">
              <a:buNone/>
            </a:pPr>
            <a:endParaRPr lang="en-US" b="1"/>
          </a:p>
          <a:p>
            <a:pPr marL="0" indent="0">
              <a:buNone/>
            </a:pPr>
            <a:r>
              <a:rPr lang="en-US">
                <a:cs typeface="Segoe UI"/>
              </a:rPr>
              <a:t>+	plus</a:t>
            </a:r>
          </a:p>
          <a:p>
            <a:pPr marL="0" indent="0">
              <a:buNone/>
            </a:pPr>
            <a:r>
              <a:rPr lang="en-US">
                <a:cs typeface="Segoe UI"/>
              </a:rPr>
              <a:t>- 	minus</a:t>
            </a:r>
          </a:p>
          <a:p>
            <a:pPr marL="0" indent="0">
              <a:buNone/>
            </a:pPr>
            <a:r>
              <a:rPr lang="en-US">
                <a:cs typeface="Segoe UI"/>
              </a:rPr>
              <a:t>*	multiply</a:t>
            </a:r>
          </a:p>
          <a:p>
            <a:pPr marL="0" indent="0">
              <a:buNone/>
            </a:pPr>
            <a:r>
              <a:rPr lang="en-US">
                <a:cs typeface="Segoe UI"/>
              </a:rPr>
              <a:t>/	divide</a:t>
            </a:r>
          </a:p>
          <a:p>
            <a:pPr marL="0" indent="0">
              <a:buNone/>
            </a:pPr>
            <a:r>
              <a:rPr lang="en-US">
                <a:solidFill>
                  <a:srgbClr val="FF0000"/>
                </a:solidFill>
                <a:cs typeface="Segoe UI"/>
              </a:rPr>
              <a:t>%	modulus</a:t>
            </a:r>
          </a:p>
        </p:txBody>
      </p:sp>
      <p:pic>
        <p:nvPicPr>
          <p:cNvPr id="4" name="Picture 4" descr="A close up of a keyboard&#10;&#10;Description generated with very high confidence">
            <a:extLst>
              <a:ext uri="{FF2B5EF4-FFF2-40B4-BE49-F238E27FC236}">
                <a16:creationId xmlns:a16="http://schemas.microsoft.com/office/drawing/2014/main" id="{A7E61DD7-AC52-46F1-8FA2-38F05F6769ED}"/>
              </a:ext>
            </a:extLst>
          </p:cNvPr>
          <p:cNvPicPr>
            <a:picLocks noChangeAspect="1"/>
          </p:cNvPicPr>
          <p:nvPr/>
        </p:nvPicPr>
        <p:blipFill rotWithShape="1">
          <a:blip r:embed="rId3"/>
          <a:srcRect r="558" b="-2"/>
          <a:stretch/>
        </p:blipFill>
        <p:spPr>
          <a:xfrm>
            <a:off x="582612" y="1436688"/>
            <a:ext cx="7253288" cy="4832350"/>
          </a:xfrm>
          <a:prstGeom prst="rect">
            <a:avLst/>
          </a:prstGeom>
          <a:noFill/>
        </p:spPr>
      </p:pic>
    </p:spTree>
    <p:custDataLst>
      <p:tags r:id="rId1"/>
    </p:custDataLst>
    <p:extLst>
      <p:ext uri="{BB962C8B-B14F-4D97-AF65-F5344CB8AC3E}">
        <p14:creationId xmlns:p14="http://schemas.microsoft.com/office/powerpoint/2010/main" val="387043313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Modulus—a "new" operator</a:t>
            </a:r>
            <a:endParaRPr lang="en-US"/>
          </a:p>
        </p:txBody>
      </p:sp>
      <p:sp>
        <p:nvSpPr>
          <p:cNvPr id="3" name="Content Placeholder 2"/>
          <p:cNvSpPr>
            <a:spLocks noGrp="1"/>
          </p:cNvSpPr>
          <p:nvPr>
            <p:ph idx="1"/>
          </p:nvPr>
        </p:nvSpPr>
        <p:spPr>
          <a:xfrm>
            <a:off x="584200" y="1464257"/>
            <a:ext cx="5756406" cy="4416334"/>
          </a:xfrm>
        </p:spPr>
        <p:txBody>
          <a:bodyPr vert="horz" wrap="square" lIns="0" tIns="0" rIns="0" bIns="0" rtlCol="0" anchor="t">
            <a:normAutofit/>
          </a:bodyPr>
          <a:lstStyle/>
          <a:p>
            <a:pPr marL="0" indent="0">
              <a:buNone/>
            </a:pPr>
            <a:r>
              <a:rPr lang="en-US" sz="3600">
                <a:cs typeface="Segoe UI"/>
              </a:rPr>
              <a:t>Modulus gives the remainder to an equivalent division problem.</a:t>
            </a:r>
            <a:endParaRPr lang="en-US" sz="3600"/>
          </a:p>
          <a:p>
            <a:pPr marL="0" indent="0">
              <a:buNone/>
            </a:pPr>
            <a:endParaRPr lang="en-US" sz="3600" b="1"/>
          </a:p>
          <a:p>
            <a:pPr marL="0" indent="0">
              <a:buNone/>
            </a:pPr>
            <a:r>
              <a:rPr lang="en-US" sz="3600">
                <a:cs typeface="Segoe UI"/>
              </a:rPr>
              <a:t>7 % 3 = 1</a:t>
            </a:r>
          </a:p>
          <a:p>
            <a:pPr marL="0" indent="0">
              <a:buNone/>
            </a:pPr>
            <a:r>
              <a:rPr lang="en-US" sz="3600">
                <a:cs typeface="Segoe UI"/>
              </a:rPr>
              <a:t>4 % 2 = 0</a:t>
            </a:r>
          </a:p>
          <a:p>
            <a:pPr marL="0" indent="0">
              <a:buNone/>
            </a:pPr>
            <a:r>
              <a:rPr lang="en-US" sz="3600">
                <a:cs typeface="Segoe UI"/>
              </a:rPr>
              <a:t>3 % 5 = 3</a:t>
            </a:r>
            <a:endParaRPr lang="en-US" sz="360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30460" y="1467761"/>
            <a:ext cx="5552049" cy="2926409"/>
          </a:xfrm>
          <a:prstGeom prst="rect">
            <a:avLst/>
          </a:prstGeom>
        </p:spPr>
      </p:pic>
    </p:spTree>
    <p:custDataLst>
      <p:tags r:id="rId1"/>
    </p:custDataLst>
    <p:extLst>
      <p:ext uri="{BB962C8B-B14F-4D97-AF65-F5344CB8AC3E}">
        <p14:creationId xmlns:p14="http://schemas.microsoft.com/office/powerpoint/2010/main" val="4000368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Order of Operations</a:t>
            </a:r>
            <a:endParaRPr lang="en-US"/>
          </a:p>
        </p:txBody>
      </p:sp>
      <p:sp>
        <p:nvSpPr>
          <p:cNvPr id="3" name="Content Placeholder 2"/>
          <p:cNvSpPr>
            <a:spLocks noGrp="1"/>
          </p:cNvSpPr>
          <p:nvPr>
            <p:ph idx="1"/>
          </p:nvPr>
        </p:nvSpPr>
        <p:spPr>
          <a:xfrm>
            <a:off x="584200" y="1435503"/>
            <a:ext cx="7481690" cy="5429179"/>
          </a:xfrm>
        </p:spPr>
        <p:txBody>
          <a:bodyPr vert="horz" wrap="square" lIns="0" tIns="0" rIns="0" bIns="0" rtlCol="0" anchor="t">
            <a:spAutoFit/>
          </a:bodyPr>
          <a:lstStyle/>
          <a:p>
            <a:pPr marL="0" indent="0">
              <a:buNone/>
            </a:pPr>
            <a:r>
              <a:rPr lang="en-US">
                <a:cs typeface="Segoe UI"/>
              </a:rPr>
              <a:t>Java evaluates expressions according to standard mathematical rules of precedence. </a:t>
            </a:r>
          </a:p>
          <a:p>
            <a:pPr marL="0" indent="0">
              <a:buNone/>
            </a:pPr>
            <a:endParaRPr lang="en-US"/>
          </a:p>
          <a:p>
            <a:pPr marL="0" indent="0">
              <a:buNone/>
            </a:pPr>
            <a:r>
              <a:rPr lang="en-US">
                <a:cs typeface="Segoe UI"/>
              </a:rPr>
              <a:t>PEMDAS</a:t>
            </a:r>
          </a:p>
          <a:p>
            <a:r>
              <a:rPr lang="en-US" b="1">
                <a:cs typeface="Segoe UI"/>
              </a:rPr>
              <a:t>P</a:t>
            </a:r>
            <a:r>
              <a:rPr lang="en-US">
                <a:cs typeface="Segoe UI"/>
              </a:rPr>
              <a:t>arentheses</a:t>
            </a:r>
          </a:p>
          <a:p>
            <a:r>
              <a:rPr lang="en-US" b="1">
                <a:cs typeface="Segoe UI"/>
              </a:rPr>
              <a:t>E</a:t>
            </a:r>
            <a:r>
              <a:rPr lang="en-US">
                <a:cs typeface="Segoe UI"/>
              </a:rPr>
              <a:t>xponent (ignore this for now)</a:t>
            </a:r>
          </a:p>
          <a:p>
            <a:r>
              <a:rPr lang="en-US" b="1">
                <a:cs typeface="Segoe UI"/>
              </a:rPr>
              <a:t>M</a:t>
            </a:r>
            <a:r>
              <a:rPr lang="en-US">
                <a:cs typeface="Segoe UI"/>
              </a:rPr>
              <a:t>ultiply / </a:t>
            </a:r>
            <a:r>
              <a:rPr lang="en-US" b="1">
                <a:cs typeface="Segoe UI"/>
              </a:rPr>
              <a:t>D</a:t>
            </a:r>
            <a:r>
              <a:rPr lang="en-US">
                <a:cs typeface="Segoe UI"/>
              </a:rPr>
              <a:t>ivide / Modulus</a:t>
            </a:r>
          </a:p>
          <a:p>
            <a:r>
              <a:rPr lang="en-US" b="1">
                <a:cs typeface="Segoe UI"/>
              </a:rPr>
              <a:t>A</a:t>
            </a:r>
            <a:r>
              <a:rPr lang="en-US">
                <a:cs typeface="Segoe UI"/>
              </a:rPr>
              <a:t>ddition / </a:t>
            </a:r>
            <a:r>
              <a:rPr lang="en-US" b="1">
                <a:cs typeface="Segoe UI"/>
              </a:rPr>
              <a:t>S</a:t>
            </a:r>
            <a:r>
              <a:rPr lang="en-US">
                <a:cs typeface="Segoe UI"/>
              </a:rPr>
              <a:t>ubtraction</a:t>
            </a:r>
          </a:p>
          <a:p>
            <a:pPr marL="0" indent="0">
              <a:buNone/>
            </a:pPr>
            <a:endParaRPr lang="en-US">
              <a:cs typeface="Segoe UI"/>
            </a:endParaRPr>
          </a:p>
          <a:p>
            <a:pPr marL="0" indent="0">
              <a:buNone/>
            </a:pPr>
            <a:r>
              <a:rPr lang="en-US">
                <a:cs typeface="Segoe UI"/>
              </a:rPr>
              <a:t>Note that Java evaluates expressions from left to right.</a:t>
            </a:r>
            <a:endParaRPr lang="en-US"/>
          </a:p>
        </p:txBody>
      </p:sp>
      <p:pic>
        <p:nvPicPr>
          <p:cNvPr id="4" name="Picture 3"/>
          <p:cNvPicPr>
            <a:picLocks noChangeAspect="1"/>
          </p:cNvPicPr>
          <p:nvPr/>
        </p:nvPicPr>
        <p:blipFill rotWithShape="1">
          <a:blip r:embed="rId3"/>
          <a:srcRect t="12368" b="40"/>
          <a:stretch/>
        </p:blipFill>
        <p:spPr>
          <a:xfrm>
            <a:off x="8435479" y="2256948"/>
            <a:ext cx="3185608" cy="3720463"/>
          </a:xfrm>
          <a:prstGeom prst="rect">
            <a:avLst/>
          </a:prstGeom>
        </p:spPr>
      </p:pic>
    </p:spTree>
    <p:custDataLst>
      <p:tags r:id="rId1"/>
    </p:custDataLst>
    <p:extLst>
      <p:ext uri="{BB962C8B-B14F-4D97-AF65-F5344CB8AC3E}">
        <p14:creationId xmlns:p14="http://schemas.microsoft.com/office/powerpoint/2010/main" val="125741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Integer Division</a:t>
            </a:r>
            <a:endParaRPr lang="en-US"/>
          </a:p>
        </p:txBody>
      </p:sp>
      <p:sp>
        <p:nvSpPr>
          <p:cNvPr id="3" name="Content Placeholder 2"/>
          <p:cNvSpPr>
            <a:spLocks noGrp="1"/>
          </p:cNvSpPr>
          <p:nvPr>
            <p:ph idx="1"/>
          </p:nvPr>
        </p:nvSpPr>
        <p:spPr/>
        <p:txBody>
          <a:bodyPr/>
          <a:lstStyle/>
          <a:p>
            <a:pPr marL="0" indent="0">
              <a:buNone/>
            </a:pPr>
            <a:r>
              <a:rPr lang="en-US"/>
              <a:t>Dividing two </a:t>
            </a:r>
            <a:r>
              <a:rPr lang="en-US" err="1">
                <a:latin typeface="Courier New" panose="02070309020205020404" pitchFamily="49" charset="0"/>
                <a:cs typeface="Courier New" panose="02070309020205020404" pitchFamily="49" charset="0"/>
              </a:rPr>
              <a:t>int</a:t>
            </a:r>
            <a:r>
              <a:rPr lang="en-US"/>
              <a:t> values always results in a single </a:t>
            </a:r>
            <a:r>
              <a:rPr lang="en-US" err="1">
                <a:latin typeface="Courier New" panose="02070309020205020404" pitchFamily="49" charset="0"/>
                <a:cs typeface="Courier New" panose="02070309020205020404" pitchFamily="49" charset="0"/>
              </a:rPr>
              <a:t>int</a:t>
            </a:r>
            <a:endParaRPr lang="en-US">
              <a:latin typeface="Courier New" panose="02070309020205020404" pitchFamily="49" charset="0"/>
              <a:cs typeface="Courier New" panose="02070309020205020404" pitchFamily="49" charset="0"/>
            </a:endParaRPr>
          </a:p>
          <a:p>
            <a:pPr marL="0" indent="0">
              <a:buNone/>
            </a:pPr>
            <a:r>
              <a:rPr lang="en-US" b="1"/>
              <a:t>(always truncated: rounded down)</a:t>
            </a:r>
            <a:endParaRPr lang="en-US"/>
          </a:p>
          <a:p>
            <a:pPr marL="0" indent="0">
              <a:buNone/>
            </a:pPr>
            <a:r>
              <a:rPr lang="en-US" b="1"/>
              <a:t>	</a:t>
            </a:r>
            <a:r>
              <a:rPr lang="en-US">
                <a:latin typeface="Courier New" panose="02070309020205020404" pitchFamily="49" charset="0"/>
                <a:cs typeface="Courier New" panose="02070309020205020404" pitchFamily="49" charset="0"/>
              </a:rPr>
              <a:t>10 / 2 = 5</a:t>
            </a:r>
          </a:p>
          <a:p>
            <a:pPr marL="0" indent="0">
              <a:buNone/>
            </a:pPr>
            <a:r>
              <a:rPr lang="en-US" b="1">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15 / 2 = 7</a:t>
            </a:r>
          </a:p>
          <a:p>
            <a:pPr marL="0" indent="0">
              <a:buNone/>
            </a:pPr>
            <a:r>
              <a:rPr lang="en-US" b="1">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19 / 10 = 1</a:t>
            </a:r>
          </a:p>
          <a:p>
            <a:pPr marL="0" indent="0">
              <a:buNone/>
            </a:pPr>
            <a:endParaRPr lang="en-US" b="1"/>
          </a:p>
          <a:p>
            <a:pPr marL="0" indent="0">
              <a:buNone/>
            </a:pPr>
            <a:r>
              <a:rPr lang="en-US"/>
              <a:t>Dividing with a double results in a double</a:t>
            </a:r>
          </a:p>
          <a:p>
            <a:pPr marL="0" indent="0">
              <a:buNone/>
            </a:pPr>
            <a:r>
              <a:rPr lang="en-US"/>
              <a:t>	</a:t>
            </a:r>
            <a:r>
              <a:rPr lang="en-US">
                <a:latin typeface="Courier New" panose="02070309020205020404" pitchFamily="49" charset="0"/>
                <a:cs typeface="Courier New" panose="02070309020205020404" pitchFamily="49" charset="0"/>
              </a:rPr>
              <a:t>15 / 2.0 = 7.5</a:t>
            </a:r>
          </a:p>
        </p:txBody>
      </p:sp>
      <p:sp>
        <p:nvSpPr>
          <p:cNvPr id="4" name="Rectangle 3"/>
          <p:cNvSpPr/>
          <p:nvPr/>
        </p:nvSpPr>
        <p:spPr>
          <a:xfrm>
            <a:off x="7893214" y="2499454"/>
            <a:ext cx="3221501" cy="25485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Example problems:</a:t>
            </a:r>
          </a:p>
          <a:p>
            <a:pPr algn="ctr"/>
            <a:endParaRPr lang="en-US"/>
          </a:p>
          <a:p>
            <a:pPr algn="ctr"/>
            <a:r>
              <a:rPr lang="en-US">
                <a:latin typeface="Courier New" panose="02070309020205020404" pitchFamily="49" charset="0"/>
                <a:cs typeface="Courier New" panose="02070309020205020404" pitchFamily="49" charset="0"/>
              </a:rPr>
              <a:t>7 / 3 * 1.2 + 3 / 2</a:t>
            </a:r>
          </a:p>
          <a:p>
            <a:pPr algn="ctr"/>
            <a:endParaRPr lang="en-US">
              <a:latin typeface="Courier New" panose="02070309020205020404" pitchFamily="49" charset="0"/>
              <a:cs typeface="Courier New" panose="02070309020205020404" pitchFamily="49" charset="0"/>
            </a:endParaRPr>
          </a:p>
          <a:p>
            <a:pPr algn="ctr"/>
            <a:r>
              <a:rPr lang="en-US">
                <a:latin typeface="Courier New" panose="02070309020205020404" pitchFamily="49" charset="0"/>
                <a:cs typeface="Courier New" panose="02070309020205020404" pitchFamily="49" charset="0"/>
              </a:rPr>
              <a:t>1 * 2 + 3 * 5 % 4</a:t>
            </a:r>
          </a:p>
          <a:p>
            <a:pPr algn="ctr"/>
            <a:endParaRPr lang="en-US">
              <a:latin typeface="Courier New" panose="02070309020205020404" pitchFamily="49" charset="0"/>
              <a:cs typeface="Courier New" panose="02070309020205020404" pitchFamily="49" charset="0"/>
            </a:endParaRPr>
          </a:p>
          <a:p>
            <a:pPr algn="ctr"/>
            <a:r>
              <a:rPr lang="en-US">
                <a:latin typeface="Courier New" panose="02070309020205020404" pitchFamily="49" charset="0"/>
                <a:cs typeface="Courier New" panose="02070309020205020404" pitchFamily="49" charset="0"/>
              </a:rPr>
              <a:t>1 + 8 % 3 * 2 - 9</a:t>
            </a:r>
          </a:p>
        </p:txBody>
      </p:sp>
    </p:spTree>
    <p:custDataLst>
      <p:tags r:id="rId1"/>
    </p:custDataLst>
    <p:extLst>
      <p:ext uri="{BB962C8B-B14F-4D97-AF65-F5344CB8AC3E}">
        <p14:creationId xmlns:p14="http://schemas.microsoft.com/office/powerpoint/2010/main" val="4016909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cs typeface="Segoe UI"/>
              </a:rPr>
              <a:t>The String</a:t>
            </a:r>
            <a:r>
              <a:rPr lang="en-US" sz="3600">
                <a:cs typeface="Segoe UI"/>
              </a:rPr>
              <a:t> Concatenation </a:t>
            </a:r>
            <a:r>
              <a:rPr lang="en-US">
                <a:cs typeface="Segoe UI"/>
              </a:rPr>
              <a:t>Operator (+)</a:t>
            </a:r>
            <a:endParaRPr lang="en-US" sz="3600">
              <a:cs typeface="Segoe UI"/>
            </a:endParaRPr>
          </a:p>
        </p:txBody>
      </p:sp>
      <p:sp>
        <p:nvSpPr>
          <p:cNvPr id="3" name="Content Placeholder 2"/>
          <p:cNvSpPr>
            <a:spLocks noGrp="1"/>
          </p:cNvSpPr>
          <p:nvPr>
            <p:ph idx="1"/>
          </p:nvPr>
        </p:nvSpPr>
        <p:spPr>
          <a:xfrm>
            <a:off x="584200" y="1435503"/>
            <a:ext cx="10112745" cy="4286937"/>
          </a:xfrm>
        </p:spPr>
        <p:txBody>
          <a:bodyPr vert="horz" wrap="square" lIns="0" tIns="0" rIns="0" bIns="0" rtlCol="0" anchor="t">
            <a:normAutofit/>
          </a:bodyPr>
          <a:lstStyle/>
          <a:p>
            <a:pPr marL="457200" indent="-457200"/>
            <a:r>
              <a:rPr lang="en-US">
                <a:cs typeface="Segoe UI"/>
              </a:rPr>
              <a:t>Same symbol as addition</a:t>
            </a:r>
            <a:endParaRPr lang="en-US"/>
          </a:p>
          <a:p>
            <a:pPr marL="457200" indent="-457200"/>
            <a:r>
              <a:rPr lang="en-US">
                <a:cs typeface="Segoe UI"/>
              </a:rPr>
              <a:t>Used to combine strings and other data types into strings</a:t>
            </a:r>
            <a:endParaRPr lang="en-US"/>
          </a:p>
          <a:p>
            <a:pPr marL="0" indent="0">
              <a:buNone/>
            </a:pPr>
            <a:endParaRPr lang="en-US"/>
          </a:p>
          <a:p>
            <a:pPr marL="0" indent="0">
              <a:buNone/>
            </a:pPr>
            <a:r>
              <a:rPr lang="en-US" b="1">
                <a:cs typeface="Segoe UI"/>
              </a:rPr>
              <a:t>Examples</a:t>
            </a:r>
          </a:p>
          <a:p>
            <a:pPr marL="0" indent="0">
              <a:buNone/>
            </a:pPr>
            <a:r>
              <a:rPr lang="en-US">
                <a:latin typeface="Courier New"/>
                <a:cs typeface="Courier New"/>
              </a:rPr>
              <a:t>"hello " + " friend" = "hello friend"</a:t>
            </a:r>
          </a:p>
          <a:p>
            <a:pPr marL="0" indent="0">
              <a:buNone/>
            </a:pPr>
            <a:r>
              <a:rPr lang="en-US">
                <a:latin typeface="Courier New"/>
                <a:cs typeface="Courier New"/>
              </a:rPr>
              <a:t>"your score: " + 100 = 		“your score: 100"</a:t>
            </a:r>
          </a:p>
          <a:p>
            <a:pPr marL="0" indent="0">
              <a:buNone/>
            </a:pPr>
            <a:r>
              <a:rPr lang="en-US">
                <a:latin typeface="Courier New"/>
                <a:cs typeface="Courier New"/>
              </a:rPr>
              <a:t>88.6 + " degrees" = "88.6 degrees"</a:t>
            </a:r>
          </a:p>
          <a:p>
            <a:pPr marL="0" indent="0">
              <a:buNone/>
            </a:pPr>
            <a:endParaRPr lang="en-US">
              <a:latin typeface="Courier New"/>
              <a:cs typeface="Courier New"/>
            </a:endParaRPr>
          </a:p>
        </p:txBody>
      </p:sp>
    </p:spTree>
    <p:custDataLst>
      <p:tags r:id="rId1"/>
    </p:custDataLst>
    <p:extLst>
      <p:ext uri="{BB962C8B-B14F-4D97-AF65-F5344CB8AC3E}">
        <p14:creationId xmlns:p14="http://schemas.microsoft.com/office/powerpoint/2010/main" val="3894779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800"/>
              <a:t>Test Review:</a:t>
            </a:r>
          </a:p>
        </p:txBody>
      </p:sp>
      <p:sp>
        <p:nvSpPr>
          <p:cNvPr id="5" name="Subtitle 4"/>
          <p:cNvSpPr>
            <a:spLocks noGrp="1"/>
          </p:cNvSpPr>
          <p:nvPr>
            <p:ph type="subTitle" idx="1"/>
          </p:nvPr>
        </p:nvSpPr>
        <p:spPr/>
        <p:txBody>
          <a:bodyPr>
            <a:normAutofit/>
          </a:bodyPr>
          <a:lstStyle/>
          <a:p>
            <a:r>
              <a:rPr lang="en-US" sz="3200"/>
              <a:t>Do you have any questions about the test?</a:t>
            </a:r>
          </a:p>
        </p:txBody>
      </p:sp>
    </p:spTree>
    <p:custDataLst>
      <p:tags r:id="rId1"/>
    </p:custDataLst>
    <p:extLst>
      <p:ext uri="{BB962C8B-B14F-4D97-AF65-F5344CB8AC3E}">
        <p14:creationId xmlns:p14="http://schemas.microsoft.com/office/powerpoint/2010/main" val="1171944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cs typeface="Segoe UI"/>
              </a:rPr>
              <a:t>Order of operations and string concatenation</a:t>
            </a:r>
            <a:endParaRPr lang="en-US" sz="3600">
              <a:cs typeface="Segoe UI"/>
            </a:endParaRPr>
          </a:p>
        </p:txBody>
      </p:sp>
      <p:sp>
        <p:nvSpPr>
          <p:cNvPr id="3" name="Content Placeholder 2"/>
          <p:cNvSpPr>
            <a:spLocks noGrp="1"/>
          </p:cNvSpPr>
          <p:nvPr>
            <p:ph idx="1"/>
          </p:nvPr>
        </p:nvSpPr>
        <p:spPr>
          <a:xfrm>
            <a:off x="584200" y="1435503"/>
            <a:ext cx="10112745" cy="4286937"/>
          </a:xfrm>
        </p:spPr>
        <p:txBody>
          <a:bodyPr vert="horz" wrap="square" lIns="0" tIns="0" rIns="0" bIns="0" rtlCol="0" anchor="t">
            <a:normAutofit/>
          </a:bodyPr>
          <a:lstStyle/>
          <a:p>
            <a:pPr marL="457200" indent="-457200"/>
            <a:r>
              <a:rPr lang="en-US">
                <a:cs typeface="Segoe UI"/>
              </a:rPr>
              <a:t>If the + sign has a string on either side, it is considered a concatenation operator. </a:t>
            </a:r>
            <a:endParaRPr lang="en-US"/>
          </a:p>
          <a:p>
            <a:pPr marL="457200" indent="-457200"/>
            <a:r>
              <a:rPr lang="en-US">
                <a:cs typeface="Segoe UI"/>
              </a:rPr>
              <a:t>Concatenation has the same precedence as addition.</a:t>
            </a:r>
            <a:endParaRPr lang="en-US"/>
          </a:p>
          <a:p>
            <a:pPr marL="0" indent="0">
              <a:buNone/>
            </a:pPr>
            <a:endParaRPr lang="en-US"/>
          </a:p>
          <a:p>
            <a:pPr marL="0" indent="0">
              <a:buNone/>
            </a:pPr>
            <a:r>
              <a:rPr lang="en-US" b="1">
                <a:cs typeface="Segoe UI"/>
              </a:rPr>
              <a:t>Examples</a:t>
            </a:r>
            <a:endParaRPr lang="en-US" b="1">
              <a:latin typeface="Segoe UI"/>
              <a:cs typeface="Segoe UI"/>
            </a:endParaRPr>
          </a:p>
          <a:p>
            <a:pPr marL="0" indent="0">
              <a:buNone/>
            </a:pPr>
            <a:r>
              <a:rPr lang="en-US">
                <a:latin typeface="Courier New"/>
                <a:cs typeface="Courier New"/>
              </a:rPr>
              <a:t>"Lucky number: " + 4 + 2 = "Lucky number: 42"</a:t>
            </a:r>
            <a:endParaRPr lang="en-US"/>
          </a:p>
          <a:p>
            <a:pPr marL="0" indent="0">
              <a:buNone/>
            </a:pPr>
            <a:r>
              <a:rPr lang="en-US">
                <a:latin typeface="Courier New"/>
                <a:cs typeface="Courier New"/>
              </a:rPr>
              <a:t>4 + 2 + " is lucky" = "6 is lucky"</a:t>
            </a:r>
            <a:endParaRPr lang="en-US"/>
          </a:p>
          <a:p>
            <a:pPr marL="0" indent="0">
              <a:buNone/>
            </a:pPr>
            <a:endParaRPr lang="en-US">
              <a:latin typeface="Courier New"/>
              <a:cs typeface="Courier New"/>
            </a:endParaRPr>
          </a:p>
        </p:txBody>
      </p:sp>
    </p:spTree>
    <p:custDataLst>
      <p:tags r:id="rId1"/>
    </p:custDataLst>
    <p:extLst>
      <p:ext uri="{BB962C8B-B14F-4D97-AF65-F5344CB8AC3E}">
        <p14:creationId xmlns:p14="http://schemas.microsoft.com/office/powerpoint/2010/main" val="3591267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2855742"/>
            <a:ext cx="9144000" cy="1005912"/>
          </a:xfrm>
        </p:spPr>
        <p:txBody>
          <a:bodyPr>
            <a:normAutofit/>
          </a:bodyPr>
          <a:lstStyle/>
          <a:p>
            <a:r>
              <a:rPr lang="en-US" sz="4800"/>
              <a:t>Evaluating Expressions Activity</a:t>
            </a:r>
          </a:p>
        </p:txBody>
      </p:sp>
    </p:spTree>
    <p:custDataLst>
      <p:tags r:id="rId1"/>
    </p:custDataLst>
    <p:extLst>
      <p:ext uri="{BB962C8B-B14F-4D97-AF65-F5344CB8AC3E}">
        <p14:creationId xmlns:p14="http://schemas.microsoft.com/office/powerpoint/2010/main" val="255727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Lab</a:t>
            </a:r>
          </a:p>
        </p:txBody>
      </p:sp>
      <p:sp>
        <p:nvSpPr>
          <p:cNvPr id="3" name="Content Placeholder 2"/>
          <p:cNvSpPr>
            <a:spLocks noGrp="1"/>
          </p:cNvSpPr>
          <p:nvPr>
            <p:ph idx="1"/>
          </p:nvPr>
        </p:nvSpPr>
        <p:spPr>
          <a:xfrm>
            <a:off x="684041" y="1561453"/>
            <a:ext cx="10823917" cy="4395049"/>
          </a:xfrm>
        </p:spPr>
        <p:txBody>
          <a:bodyPr vert="horz" wrap="square" lIns="0" tIns="0" rIns="0" bIns="0" rtlCol="0" anchor="t">
            <a:spAutoFit/>
          </a:bodyPr>
          <a:lstStyle/>
          <a:p>
            <a:pPr marL="0" indent="0">
              <a:buNone/>
            </a:pPr>
            <a:r>
              <a:rPr lang="en-US"/>
              <a:t>Practice It: Do the </a:t>
            </a:r>
            <a:r>
              <a:rPr lang="en-US" b="1"/>
              <a:t>TOP 5 PROBLEMS ONLY </a:t>
            </a:r>
            <a:r>
              <a:rPr lang="en-US"/>
              <a:t>from each of the following:</a:t>
            </a:r>
          </a:p>
          <a:p>
            <a:pPr marL="0" indent="0">
              <a:buNone/>
            </a:pPr>
            <a:endParaRPr lang="en-US"/>
          </a:p>
          <a:p>
            <a:pPr>
              <a:buFontTx/>
              <a:buChar char="-"/>
            </a:pPr>
            <a:r>
              <a:rPr lang="en-US"/>
              <a:t>BJP3 Self-Check 2.2: expressions1 (top 5 only)</a:t>
            </a:r>
          </a:p>
          <a:p>
            <a:pPr marL="0" indent="0">
              <a:buNone/>
            </a:pPr>
            <a:r>
              <a:rPr lang="en-US"/>
              <a:t>- BJP3 Self-Check 2.3: expressions2 (top 5 only)</a:t>
            </a:r>
          </a:p>
          <a:p>
            <a:pPr marL="0" indent="0">
              <a:buNone/>
            </a:pPr>
            <a:r>
              <a:rPr lang="en-US"/>
              <a:t>- BJP3 Self-Check 2.4: expressions3 (top 5 only)</a:t>
            </a:r>
          </a:p>
          <a:p>
            <a:pPr>
              <a:buFontTx/>
              <a:buChar char="-"/>
            </a:pPr>
            <a:endParaRPr lang="en-US"/>
          </a:p>
          <a:p>
            <a:pPr marL="0" indent="0">
              <a:buNone/>
            </a:pPr>
            <a:r>
              <a:rPr lang="en-US">
                <a:cs typeface="Segoe UI"/>
              </a:rPr>
              <a:t>Note: If the answer is a </a:t>
            </a:r>
            <a:r>
              <a:rPr lang="en-US">
                <a:latin typeface="Courier New"/>
                <a:cs typeface="Courier New"/>
              </a:rPr>
              <a:t>String</a:t>
            </a:r>
            <a:r>
              <a:rPr lang="en-US">
                <a:cs typeface="Segoe UI"/>
              </a:rPr>
              <a:t>, you should enclose the answer in “double-quotes”</a:t>
            </a:r>
          </a:p>
        </p:txBody>
      </p:sp>
    </p:spTree>
    <p:custDataLst>
      <p:tags r:id="rId1"/>
    </p:custDataLst>
    <p:extLst>
      <p:ext uri="{BB962C8B-B14F-4D97-AF65-F5344CB8AC3E}">
        <p14:creationId xmlns:p14="http://schemas.microsoft.com/office/powerpoint/2010/main" val="3872412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Homework</a:t>
            </a:r>
          </a:p>
        </p:txBody>
      </p:sp>
      <p:sp>
        <p:nvSpPr>
          <p:cNvPr id="3" name="Content Placeholder 2"/>
          <p:cNvSpPr>
            <a:spLocks noGrp="1"/>
          </p:cNvSpPr>
          <p:nvPr>
            <p:ph idx="1"/>
          </p:nvPr>
        </p:nvSpPr>
        <p:spPr>
          <a:xfrm>
            <a:off x="584200" y="1435503"/>
            <a:ext cx="11018520" cy="1465016"/>
          </a:xfrm>
        </p:spPr>
        <p:txBody>
          <a:bodyPr vert="horz" wrap="square" lIns="0" tIns="0" rIns="0" bIns="0" rtlCol="0" anchor="t">
            <a:spAutoFit/>
          </a:bodyPr>
          <a:lstStyle/>
          <a:p>
            <a:pPr marL="0" indent="0">
              <a:buNone/>
            </a:pPr>
            <a:r>
              <a:rPr lang="en-US">
                <a:cs typeface="Segoe UI"/>
              </a:rPr>
              <a:t>Read BJP 2.2 up to “String Concatenation”</a:t>
            </a:r>
          </a:p>
          <a:p>
            <a:pPr marL="0" indent="0">
              <a:buNone/>
            </a:pPr>
            <a:endParaRPr lang="en-US"/>
          </a:p>
          <a:p>
            <a:pPr marL="0" indent="0">
              <a:buNone/>
            </a:pPr>
            <a:r>
              <a:rPr lang="en-US"/>
              <a:t>Complete chapter 2 self-check questions 1 – 3 (4</a:t>
            </a:r>
            <a:r>
              <a:rPr lang="en-US" baseline="30000"/>
              <a:t>th</a:t>
            </a:r>
            <a:r>
              <a:rPr lang="en-US"/>
              <a:t> edition 1, 3, 4). </a:t>
            </a:r>
          </a:p>
        </p:txBody>
      </p:sp>
    </p:spTree>
    <p:custDataLst>
      <p:tags r:id="rId1"/>
    </p:custDataLst>
    <p:extLst>
      <p:ext uri="{BB962C8B-B14F-4D97-AF65-F5344CB8AC3E}">
        <p14:creationId xmlns:p14="http://schemas.microsoft.com/office/powerpoint/2010/main" val="2261685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a:t>Declaring and Assigning Variables</a:t>
            </a:r>
          </a:p>
        </p:txBody>
      </p:sp>
      <p:sp>
        <p:nvSpPr>
          <p:cNvPr id="3" name="Subtitle 2"/>
          <p:cNvSpPr>
            <a:spLocks noGrp="1"/>
          </p:cNvSpPr>
          <p:nvPr>
            <p:ph type="subTitle" idx="1"/>
          </p:nvPr>
        </p:nvSpPr>
        <p:spPr/>
        <p:txBody>
          <a:bodyPr/>
          <a:lstStyle/>
          <a:p>
            <a:r>
              <a:rPr lang="en-US"/>
              <a:t>[ 2.02] [ Today’s Date ] [ Instructor Name ]</a:t>
            </a:r>
          </a:p>
        </p:txBody>
      </p:sp>
    </p:spTree>
    <p:custDataLst>
      <p:tags r:id="rId1"/>
    </p:custDataLst>
    <p:extLst>
      <p:ext uri="{BB962C8B-B14F-4D97-AF65-F5344CB8AC3E}">
        <p14:creationId xmlns:p14="http://schemas.microsoft.com/office/powerpoint/2010/main" val="576216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88263" y="457200"/>
            <a:ext cx="11018520" cy="553998"/>
          </a:xfrm>
          <a:prstGeom prst="rect">
            <a:avLst/>
          </a:prstGeom>
        </p:spPr>
        <p:txBody>
          <a:bodyPr vert="horz" wrap="square" lIns="0" tIns="0" rIns="0" bIns="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932742">
              <a:lnSpc>
                <a:spcPct val="100000"/>
              </a:lnSpc>
              <a:spcAft>
                <a:spcPts val="600"/>
              </a:spcAft>
            </a:pPr>
            <a:r>
              <a:rPr lang="en-US" sz="3600" b="0" kern="1200" cap="none" spc="-50" baseline="0">
                <a:ln w="3175">
                  <a:noFill/>
                </a:ln>
                <a:effectLst/>
                <a:latin typeface="+mj-lt"/>
                <a:ea typeface="+mn-ea"/>
                <a:cs typeface="Segoe UI" pitchFamily="34" charset="0"/>
              </a:rPr>
              <a:t>Variables	</a:t>
            </a:r>
          </a:p>
        </p:txBody>
      </p:sp>
      <p:pic>
        <p:nvPicPr>
          <p:cNvPr id="2" name="Picture 2" descr="A picture containing person, man, using, cellphone&#10;&#10;Description generated with very high confidence">
            <a:extLst>
              <a:ext uri="{FF2B5EF4-FFF2-40B4-BE49-F238E27FC236}">
                <a16:creationId xmlns:a16="http://schemas.microsoft.com/office/drawing/2014/main" id="{DB0945EC-F80F-4E3D-8F75-C2A9DB915F1D}"/>
              </a:ext>
            </a:extLst>
          </p:cNvPr>
          <p:cNvPicPr>
            <a:picLocks noChangeAspect="1"/>
          </p:cNvPicPr>
          <p:nvPr/>
        </p:nvPicPr>
        <p:blipFill rotWithShape="1">
          <a:blip r:embed="rId3"/>
          <a:srcRect l="10483" r="17551" b="2"/>
          <a:stretch/>
        </p:blipFill>
        <p:spPr>
          <a:xfrm>
            <a:off x="584200" y="1435100"/>
            <a:ext cx="5211763" cy="4833938"/>
          </a:xfrm>
          <a:prstGeom prst="rect">
            <a:avLst/>
          </a:prstGeom>
          <a:noFill/>
        </p:spPr>
      </p:pic>
      <p:sp>
        <p:nvSpPr>
          <p:cNvPr id="5" name="Content Placeholder 2"/>
          <p:cNvSpPr txBox="1">
            <a:spLocks/>
          </p:cNvSpPr>
          <p:nvPr/>
        </p:nvSpPr>
        <p:spPr>
          <a:xfrm>
            <a:off x="6389688" y="1435100"/>
            <a:ext cx="5219700" cy="4833938"/>
          </a:xfrm>
          <a:prstGeom prst="rect">
            <a:avLst/>
          </a:prstGeom>
        </p:spPr>
        <p:txBody>
          <a:bodyPr vert="horz" wrap="square"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defTabSz="932742">
              <a:lnSpc>
                <a:spcPct val="100000"/>
              </a:lnSpc>
              <a:spcBef>
                <a:spcPct val="20000"/>
              </a:spcBef>
              <a:buSzPct val="90000"/>
              <a:buFont typeface="Wingdings" panose="05000000000000000000" pitchFamily="2" charset="2"/>
              <a:buChar char=""/>
            </a:pPr>
            <a:r>
              <a:rPr lang="en-US"/>
              <a:t>A piece of the computer’s memory that stores a value </a:t>
            </a:r>
          </a:p>
          <a:p>
            <a:pPr marL="457200" indent="-457200" defTabSz="932742">
              <a:lnSpc>
                <a:spcPct val="100000"/>
              </a:lnSpc>
              <a:spcBef>
                <a:spcPct val="20000"/>
              </a:spcBef>
              <a:buSzPct val="90000"/>
              <a:buFont typeface="Wingdings" panose="05000000000000000000" pitchFamily="2" charset="2"/>
              <a:buChar char=""/>
            </a:pPr>
            <a:r>
              <a:rPr lang="en-US"/>
              <a:t>Has a name and a type</a:t>
            </a:r>
          </a:p>
          <a:p>
            <a:pPr marL="0" indent="0" defTabSz="932742">
              <a:lnSpc>
                <a:spcPct val="100000"/>
              </a:lnSpc>
              <a:spcBef>
                <a:spcPct val="20000"/>
              </a:spcBef>
              <a:buSzPct val="90000"/>
              <a:buFont typeface="Wingdings" panose="05000000000000000000" pitchFamily="2" charset="2"/>
              <a:buChar char=""/>
            </a:pPr>
            <a:endParaRPr lang="en-US"/>
          </a:p>
          <a:p>
            <a:pPr marL="0" indent="0" defTabSz="932742">
              <a:lnSpc>
                <a:spcPct val="100000"/>
              </a:lnSpc>
              <a:spcBef>
                <a:spcPct val="20000"/>
              </a:spcBef>
              <a:buSzPct val="90000"/>
              <a:buFont typeface="Wingdings" panose="05000000000000000000" pitchFamily="2" charset="2"/>
              <a:buChar char=""/>
            </a:pPr>
            <a:r>
              <a:rPr lang="en-US"/>
              <a:t>Example: preset station on a car stereo or cell phone speed dial</a:t>
            </a:r>
            <a:endParaRPr lang="en-US" b="1"/>
          </a:p>
        </p:txBody>
      </p:sp>
    </p:spTree>
    <p:custDataLst>
      <p:tags r:id="rId1"/>
    </p:custDataLst>
    <p:extLst>
      <p:ext uri="{BB962C8B-B14F-4D97-AF65-F5344CB8AC3E}">
        <p14:creationId xmlns:p14="http://schemas.microsoft.com/office/powerpoint/2010/main" val="227585741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 1: Declare the variable</a:t>
            </a:r>
            <a:br>
              <a:rPr lang="en-US"/>
            </a:br>
            <a:r>
              <a:rPr lang="en-US" sz="3200"/>
              <a:t>Sets aside memory for storing a value</a:t>
            </a:r>
            <a:endParaRPr lang="en-US"/>
          </a:p>
        </p:txBody>
      </p:sp>
      <p:sp>
        <p:nvSpPr>
          <p:cNvPr id="3" name="Content Placeholder 2"/>
          <p:cNvSpPr>
            <a:spLocks noGrp="1"/>
          </p:cNvSpPr>
          <p:nvPr>
            <p:ph idx="1"/>
          </p:nvPr>
        </p:nvSpPr>
        <p:spPr>
          <a:xfrm>
            <a:off x="838200" y="1825625"/>
            <a:ext cx="10515600" cy="5835444"/>
          </a:xfrm>
        </p:spPr>
        <p:txBody>
          <a:bodyPr vert="horz" wrap="square" lIns="0" tIns="0" rIns="0" bIns="0" rtlCol="0" anchor="t">
            <a:spAutoFit/>
          </a:bodyPr>
          <a:lstStyle/>
          <a:p>
            <a:pPr marL="0" indent="0">
              <a:buNone/>
            </a:pPr>
            <a:r>
              <a:rPr lang="en-US" sz="2400"/>
              <a:t>Variables must be declared before the variable can be used</a:t>
            </a:r>
          </a:p>
          <a:p>
            <a:pPr marL="0" indent="0">
              <a:buNone/>
            </a:pPr>
            <a:endParaRPr lang="en-US" sz="2400"/>
          </a:p>
          <a:p>
            <a:pPr marL="0" indent="0">
              <a:buNone/>
            </a:pPr>
            <a:r>
              <a:rPr lang="en-US" sz="2400"/>
              <a:t>Syntax:</a:t>
            </a:r>
          </a:p>
          <a:p>
            <a:pPr marL="0" indent="0">
              <a:buNone/>
            </a:pPr>
            <a:r>
              <a:rPr lang="en-US" sz="2400"/>
              <a:t>	&lt;</a:t>
            </a:r>
            <a:r>
              <a:rPr lang="en-US" sz="2400">
                <a:latin typeface="Courier New" panose="02070309020205020404" pitchFamily="49" charset="0"/>
                <a:cs typeface="Courier New" panose="02070309020205020404" pitchFamily="49" charset="0"/>
              </a:rPr>
              <a:t>type&gt; &lt;variable name&gt;;</a:t>
            </a:r>
          </a:p>
          <a:p>
            <a:pPr marL="0" indent="0">
              <a:buNone/>
            </a:pPr>
            <a:endParaRPr lang="en-US" sz="2400">
              <a:latin typeface="Courier New"/>
              <a:cs typeface="Courier New"/>
            </a:endParaRPr>
          </a:p>
          <a:p>
            <a:pPr marL="0" indent="0">
              <a:buNone/>
            </a:pPr>
            <a:r>
              <a:rPr lang="en-US" sz="2400">
                <a:ea typeface="+mn-lt"/>
                <a:cs typeface="+mn-lt"/>
              </a:rPr>
              <a:t>Example:</a:t>
            </a:r>
          </a:p>
          <a:p>
            <a:pPr marL="0" indent="0">
              <a:buNone/>
            </a:pPr>
            <a:endParaRPr lang="en-US" sz="2400">
              <a:latin typeface="Segoe UI"/>
              <a:cs typeface="Segoe UI"/>
            </a:endParaRPr>
          </a:p>
          <a:p>
            <a:pPr marL="0" indent="0">
              <a:buNone/>
            </a:pPr>
            <a:r>
              <a:rPr lang="en-US" sz="2400">
                <a:latin typeface="Courier New"/>
                <a:cs typeface="Courier New"/>
              </a:rPr>
              <a:t>int age;</a:t>
            </a:r>
            <a:endParaRPr lang="en-US"/>
          </a:p>
          <a:p>
            <a:pPr marL="0" indent="0">
              <a:buNone/>
            </a:pPr>
            <a:endParaRPr lang="en-US" sz="2400">
              <a:latin typeface="Courier New"/>
              <a:cs typeface="Courier New"/>
            </a:endParaRPr>
          </a:p>
          <a:p>
            <a:pPr lvl="1"/>
            <a:r>
              <a:rPr lang="en-US" sz="1600">
                <a:latin typeface="Courier New"/>
                <a:cs typeface="Courier New"/>
              </a:rPr>
              <a:t>int </a:t>
            </a:r>
            <a:r>
              <a:rPr lang="en-US" sz="1600">
                <a:latin typeface="Segoe UI"/>
                <a:cs typeface="Courier New"/>
              </a:rPr>
              <a:t>is</a:t>
            </a:r>
            <a:r>
              <a:rPr lang="en-US" sz="1600">
                <a:cs typeface="Courier New"/>
              </a:rPr>
              <a:t> type of variable</a:t>
            </a:r>
            <a:endParaRPr lang="en-US" sz="1600">
              <a:cs typeface="Courier New" panose="02070309020205020404" pitchFamily="49" charset="0"/>
            </a:endParaRPr>
          </a:p>
          <a:p>
            <a:pPr lvl="1"/>
            <a:r>
              <a:rPr lang="en-US" sz="1600">
                <a:latin typeface="Courier New"/>
                <a:cs typeface="Courier New"/>
              </a:rPr>
              <a:t>age </a:t>
            </a:r>
            <a:r>
              <a:rPr lang="en-US" sz="1600">
                <a:cs typeface="Courier New"/>
              </a:rPr>
              <a:t>is the identifier (name given to this memory location)</a:t>
            </a:r>
          </a:p>
          <a:p>
            <a:endParaRPr lang="en-US" sz="2400">
              <a:cs typeface="Courier New"/>
            </a:endParaRPr>
          </a:p>
          <a:p>
            <a:endParaRPr lang="en-US" sz="2400">
              <a:cs typeface="Courier New" panose="02070309020205020404" pitchFamily="49" charset="0"/>
            </a:endParaRPr>
          </a:p>
          <a:p>
            <a:pPr marL="0" indent="0">
              <a:buNone/>
            </a:pPr>
            <a:endParaRPr lang="en-US" sz="2400">
              <a:latin typeface="Segoe UI"/>
              <a:cs typeface="Segoe UI"/>
            </a:endParaRPr>
          </a:p>
        </p:txBody>
      </p:sp>
    </p:spTree>
    <p:custDataLst>
      <p:tags r:id="rId1"/>
    </p:custDataLst>
    <p:extLst>
      <p:ext uri="{BB962C8B-B14F-4D97-AF65-F5344CB8AC3E}">
        <p14:creationId xmlns:p14="http://schemas.microsoft.com/office/powerpoint/2010/main" val="3909113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1046440"/>
          </a:xfrm>
        </p:spPr>
        <p:txBody>
          <a:bodyPr/>
          <a:lstStyle/>
          <a:p>
            <a:r>
              <a:rPr lang="en-US">
                <a:cs typeface="Segoe UI"/>
              </a:rPr>
              <a:t>Naming conventions and camel case</a:t>
            </a:r>
            <a:br>
              <a:rPr lang="en-US"/>
            </a:br>
            <a:endParaRPr lang="en-US" sz="3200">
              <a:cs typeface="Segoe UI"/>
            </a:endParaRPr>
          </a:p>
        </p:txBody>
      </p:sp>
      <p:sp>
        <p:nvSpPr>
          <p:cNvPr id="3" name="Content Placeholder 2"/>
          <p:cNvSpPr>
            <a:spLocks noGrp="1"/>
          </p:cNvSpPr>
          <p:nvPr>
            <p:ph idx="1"/>
          </p:nvPr>
        </p:nvSpPr>
        <p:spPr>
          <a:xfrm>
            <a:off x="838200" y="1825625"/>
            <a:ext cx="5569789" cy="3914918"/>
          </a:xfrm>
        </p:spPr>
        <p:txBody>
          <a:bodyPr vert="horz" wrap="square" lIns="0" tIns="0" rIns="0" bIns="0" rtlCol="0" anchor="t">
            <a:spAutoFit/>
          </a:bodyPr>
          <a:lstStyle/>
          <a:p>
            <a:pPr marL="0" indent="0">
              <a:buNone/>
            </a:pPr>
            <a:r>
              <a:rPr lang="en-US" sz="2400">
                <a:ea typeface="+mn-lt"/>
                <a:cs typeface="+mn-lt"/>
              </a:rPr>
              <a:t>Example:</a:t>
            </a:r>
            <a:endParaRPr lang="en-US" sz="2400">
              <a:latin typeface="Segoe UI"/>
              <a:ea typeface="+mn-lt"/>
            </a:endParaRPr>
          </a:p>
          <a:p>
            <a:pPr marL="0" indent="0">
              <a:buNone/>
            </a:pPr>
            <a:r>
              <a:rPr lang="en-US" sz="2400">
                <a:latin typeface="Courier New"/>
                <a:cs typeface="Courier New"/>
              </a:rPr>
              <a:t>String userFirstName;</a:t>
            </a:r>
            <a:endParaRPr lang="en-US"/>
          </a:p>
          <a:p>
            <a:pPr marL="0" indent="0">
              <a:buNone/>
            </a:pPr>
            <a:endParaRPr lang="en-US" sz="2400">
              <a:latin typeface="Courier New"/>
              <a:cs typeface="Courier New"/>
            </a:endParaRPr>
          </a:p>
          <a:p>
            <a:r>
              <a:rPr lang="en-US" sz="2400">
                <a:latin typeface="Courier New"/>
                <a:cs typeface="Courier New"/>
              </a:rPr>
              <a:t>String</a:t>
            </a:r>
            <a:r>
              <a:rPr lang="en-US" sz="2400">
                <a:cs typeface="Courier New"/>
              </a:rPr>
              <a:t> is type of variable</a:t>
            </a:r>
            <a:endParaRPr lang="en-US" sz="2400">
              <a:cs typeface="Courier New" panose="02070309020205020404" pitchFamily="49" charset="0"/>
            </a:endParaRPr>
          </a:p>
          <a:p>
            <a:r>
              <a:rPr lang="en-US" sz="2400">
                <a:latin typeface="Courier New"/>
                <a:cs typeface="Courier New"/>
              </a:rPr>
              <a:t>userFirstName </a:t>
            </a:r>
            <a:r>
              <a:rPr lang="en-US" sz="2400">
                <a:latin typeface="Segoe UI"/>
                <a:cs typeface="Courier New"/>
              </a:rPr>
              <a:t>is an identifier</a:t>
            </a:r>
          </a:p>
          <a:p>
            <a:pPr marL="0" indent="0">
              <a:buNone/>
            </a:pPr>
            <a:endParaRPr lang="en-US" sz="2400">
              <a:cs typeface="Courier New"/>
            </a:endParaRPr>
          </a:p>
          <a:p>
            <a:endParaRPr lang="en-US" sz="2400">
              <a:cs typeface="Courier New"/>
            </a:endParaRPr>
          </a:p>
          <a:p>
            <a:endParaRPr lang="en-US" sz="2400">
              <a:cs typeface="Courier New" panose="02070309020205020404" pitchFamily="49" charset="0"/>
            </a:endParaRPr>
          </a:p>
          <a:p>
            <a:pPr marL="0" indent="0">
              <a:buNone/>
            </a:pPr>
            <a:endParaRPr lang="en-US" sz="2400">
              <a:latin typeface="Segoe UI"/>
              <a:cs typeface="Segoe UI"/>
            </a:endParaRPr>
          </a:p>
        </p:txBody>
      </p:sp>
      <p:sp>
        <p:nvSpPr>
          <p:cNvPr id="6" name="TextBox 5">
            <a:extLst>
              <a:ext uri="{FF2B5EF4-FFF2-40B4-BE49-F238E27FC236}">
                <a16:creationId xmlns:a16="http://schemas.microsoft.com/office/drawing/2014/main" id="{53686BF5-A2F1-45AA-9C0A-CEF729CB8935}"/>
              </a:ext>
            </a:extLst>
          </p:cNvPr>
          <p:cNvSpPr txBox="1"/>
          <p:nvPr/>
        </p:nvSpPr>
        <p:spPr>
          <a:xfrm>
            <a:off x="6003985" y="1935192"/>
            <a:ext cx="4928558" cy="291618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3200" err="1"/>
              <a:t>user</a:t>
            </a:r>
            <a:r>
              <a:rPr lang="en-US" sz="3200" err="1">
                <a:highlight>
                  <a:srgbClr val="FFFF00"/>
                </a:highlight>
              </a:rPr>
              <a:t>F</a:t>
            </a:r>
            <a:r>
              <a:rPr lang="en-US" sz="3200" err="1"/>
              <a:t>irst</a:t>
            </a:r>
            <a:r>
              <a:rPr lang="en-US" sz="3200" err="1">
                <a:highlight>
                  <a:srgbClr val="FFFF00"/>
                </a:highlight>
              </a:rPr>
              <a:t>N</a:t>
            </a:r>
            <a:r>
              <a:rPr lang="en-US" sz="3200" err="1"/>
              <a:t>ame</a:t>
            </a:r>
            <a:endParaRPr lang="en-US" sz="3200" err="1">
              <a:cs typeface="Segoe UI"/>
            </a:endParaRPr>
          </a:p>
          <a:p>
            <a:endParaRPr lang="en-US" sz="1750">
              <a:cs typeface="Segoe UI"/>
            </a:endParaRPr>
          </a:p>
          <a:p>
            <a:br>
              <a:rPr lang="en-US" sz="1750">
                <a:cs typeface="Segoe UI"/>
              </a:rPr>
            </a:br>
            <a:r>
              <a:rPr lang="en-US" sz="1750"/>
              <a:t>Variable names for primitive types and objects should begin with a lowercase letter</a:t>
            </a:r>
            <a:endParaRPr lang="en-US" sz="1750">
              <a:cs typeface="Segoe UI"/>
            </a:endParaRPr>
          </a:p>
          <a:p>
            <a:endParaRPr lang="en-US" sz="1750">
              <a:cs typeface="Segoe UI"/>
            </a:endParaRPr>
          </a:p>
          <a:p>
            <a:r>
              <a:rPr lang="en-US" sz="1750">
                <a:cs typeface="Segoe UI"/>
              </a:rPr>
              <a:t>Many variables contain multiple words joined together, with each new word starting with a capital letter to ease readability.  This format is known as </a:t>
            </a:r>
            <a:r>
              <a:rPr lang="en-US" sz="1750" b="1" i="1">
                <a:cs typeface="Segoe UI"/>
              </a:rPr>
              <a:t>camel case</a:t>
            </a:r>
            <a:r>
              <a:rPr lang="en-US" sz="1750">
                <a:cs typeface="Segoe UI"/>
              </a:rPr>
              <a:t>. </a:t>
            </a:r>
          </a:p>
        </p:txBody>
      </p:sp>
    </p:spTree>
    <p:custDataLst>
      <p:tags r:id="rId1"/>
    </p:custDataLst>
    <p:extLst>
      <p:ext uri="{BB962C8B-B14F-4D97-AF65-F5344CB8AC3E}">
        <p14:creationId xmlns:p14="http://schemas.microsoft.com/office/powerpoint/2010/main" val="4599575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a:cs typeface="Segoe UI"/>
              </a:rPr>
              <a:t>Step 2: Assign a value to the variable</a:t>
            </a:r>
          </a:p>
        </p:txBody>
      </p:sp>
      <p:sp>
        <p:nvSpPr>
          <p:cNvPr id="3" name="Content Placeholder 2"/>
          <p:cNvSpPr>
            <a:spLocks noGrp="1"/>
          </p:cNvSpPr>
          <p:nvPr>
            <p:ph idx="1"/>
          </p:nvPr>
        </p:nvSpPr>
        <p:spPr>
          <a:xfrm>
            <a:off x="838200" y="1394304"/>
            <a:ext cx="10515600" cy="4358116"/>
          </a:xfrm>
        </p:spPr>
        <p:txBody>
          <a:bodyPr vert="horz" wrap="square" lIns="0" tIns="0" rIns="0" bIns="0" rtlCol="0" anchor="t">
            <a:spAutoFit/>
          </a:bodyPr>
          <a:lstStyle/>
          <a:p>
            <a:pPr marL="0" indent="0">
              <a:buNone/>
            </a:pPr>
            <a:r>
              <a:rPr lang="en-US" sz="2400"/>
              <a:t>Syntax:</a:t>
            </a:r>
          </a:p>
          <a:p>
            <a:pPr marL="0" indent="0">
              <a:buNone/>
            </a:pPr>
            <a:r>
              <a:rPr lang="en-US" sz="2400"/>
              <a:t>	</a:t>
            </a:r>
            <a:r>
              <a:rPr lang="en-US" sz="2400">
                <a:latin typeface="Courier New" panose="02070309020205020404" pitchFamily="49" charset="0"/>
                <a:cs typeface="Courier New" panose="02070309020205020404" pitchFamily="49" charset="0"/>
              </a:rPr>
              <a:t>&lt;variable name&gt; = &lt;expression&gt;;</a:t>
            </a:r>
          </a:p>
          <a:p>
            <a:pPr marL="0" indent="0">
              <a:buNone/>
            </a:pPr>
            <a:endParaRPr lang="en-US" sz="2400">
              <a:latin typeface="Courier New" panose="02070309020205020404" pitchFamily="49" charset="0"/>
              <a:cs typeface="Courier New" panose="02070309020205020404" pitchFamily="49" charset="0"/>
            </a:endParaRPr>
          </a:p>
          <a:p>
            <a:r>
              <a:rPr lang="en-US" sz="2400">
                <a:cs typeface="Courier New"/>
              </a:rPr>
              <a:t>A variable's value can be changed as many times as needed in a program.</a:t>
            </a:r>
          </a:p>
          <a:p>
            <a:endParaRPr lang="en-US" sz="2400">
              <a:cs typeface="Courier New"/>
            </a:endParaRPr>
          </a:p>
          <a:p>
            <a:r>
              <a:rPr lang="en-US" sz="2400">
                <a:cs typeface="Courier New"/>
              </a:rPr>
              <a:t>A variable can be declared and assigned in a single statement</a:t>
            </a:r>
            <a:br>
              <a:rPr lang="en-US" sz="2400">
                <a:cs typeface="Courier New" panose="02070309020205020404" pitchFamily="49" charset="0"/>
              </a:rPr>
            </a:br>
            <a:r>
              <a:rPr lang="en-US" sz="2400">
                <a:cs typeface="Courier New"/>
              </a:rPr>
              <a:t>	</a:t>
            </a:r>
            <a:r>
              <a:rPr lang="en-US" sz="2400">
                <a:latin typeface="Courier New"/>
                <a:cs typeface="Courier New"/>
              </a:rPr>
              <a:t>&lt;type&gt; &lt;variable name&gt; = &lt;expression&gt;;</a:t>
            </a:r>
            <a:endParaRPr lang="en-US"/>
          </a:p>
          <a:p>
            <a:pPr marL="0" indent="0">
              <a:buNone/>
            </a:pPr>
            <a:endParaRPr lang="en-US" sz="2400">
              <a:cs typeface="Courier New" panose="02070309020205020404" pitchFamily="49" charset="0"/>
            </a:endParaRPr>
          </a:p>
          <a:p>
            <a:pPr marL="0" indent="0">
              <a:buNone/>
            </a:pPr>
            <a:r>
              <a:rPr lang="en-US" sz="2400"/>
              <a:t>Example:</a:t>
            </a:r>
          </a:p>
          <a:p>
            <a:pPr marL="0" indent="0">
              <a:buNone/>
            </a:pPr>
            <a:r>
              <a:rPr lang="en-US">
                <a:cs typeface="Segoe UI"/>
              </a:rPr>
              <a:t>	</a:t>
            </a:r>
            <a:r>
              <a:rPr lang="en-US">
                <a:latin typeface="Courier New"/>
                <a:cs typeface="Courier New"/>
              </a:rPr>
              <a:t>String </a:t>
            </a:r>
            <a:r>
              <a:rPr lang="en-US" err="1">
                <a:latin typeface="Courier New"/>
                <a:cs typeface="Courier New"/>
              </a:rPr>
              <a:t>myStringVar</a:t>
            </a:r>
            <a:r>
              <a:rPr lang="en-US">
                <a:latin typeface="Courier New"/>
                <a:cs typeface="Courier New"/>
              </a:rPr>
              <a:t> = “Hello there”;</a:t>
            </a:r>
          </a:p>
        </p:txBody>
      </p:sp>
    </p:spTree>
    <p:custDataLst>
      <p:tags r:id="rId1"/>
    </p:custDataLst>
    <p:extLst>
      <p:ext uri="{BB962C8B-B14F-4D97-AF65-F5344CB8AC3E}">
        <p14:creationId xmlns:p14="http://schemas.microsoft.com/office/powerpoint/2010/main" val="32106970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cs typeface="Segoe UI"/>
              </a:rPr>
              <a:t>Step 3: Using the variable</a:t>
            </a:r>
            <a:br>
              <a:rPr lang="en-US"/>
            </a:br>
            <a:endParaRPr lang="en-US" sz="3200"/>
          </a:p>
        </p:txBody>
      </p:sp>
      <p:sp>
        <p:nvSpPr>
          <p:cNvPr id="3" name="Content Placeholder 2"/>
          <p:cNvSpPr>
            <a:spLocks noGrp="1"/>
          </p:cNvSpPr>
          <p:nvPr>
            <p:ph idx="1"/>
          </p:nvPr>
        </p:nvSpPr>
        <p:spPr>
          <a:xfrm>
            <a:off x="838200" y="1379927"/>
            <a:ext cx="7812657" cy="4949248"/>
          </a:xfrm>
        </p:spPr>
        <p:txBody>
          <a:bodyPr vert="horz" wrap="square" lIns="0" tIns="0" rIns="0" bIns="0" rtlCol="0" anchor="t">
            <a:normAutofit/>
          </a:bodyPr>
          <a:lstStyle/>
          <a:p>
            <a:pPr marL="0" indent="0">
              <a:buNone/>
            </a:pPr>
            <a:r>
              <a:rPr lang="en-US" sz="2400"/>
              <a:t>Syntax:</a:t>
            </a:r>
          </a:p>
          <a:p>
            <a:pPr marL="0" indent="0">
              <a:buNone/>
            </a:pPr>
            <a:r>
              <a:rPr lang="en-US" sz="2400">
                <a:cs typeface="Segoe UI"/>
              </a:rPr>
              <a:t>	</a:t>
            </a:r>
            <a:r>
              <a:rPr lang="en-US" sz="2400" err="1">
                <a:latin typeface="Courier New"/>
                <a:cs typeface="Courier New"/>
              </a:rPr>
              <a:t>System.out.println</a:t>
            </a:r>
            <a:r>
              <a:rPr lang="en-US" sz="2400">
                <a:latin typeface="Courier New"/>
                <a:cs typeface="Courier New"/>
              </a:rPr>
              <a:t>(&lt;variable name&gt;);</a:t>
            </a:r>
          </a:p>
          <a:p>
            <a:pPr marL="0" indent="0">
              <a:buNone/>
            </a:pPr>
            <a:endParaRPr lang="en-US" sz="2400">
              <a:latin typeface="Courier New" panose="02070309020205020404" pitchFamily="49" charset="0"/>
              <a:cs typeface="Courier New" panose="02070309020205020404" pitchFamily="49" charset="0"/>
            </a:endParaRPr>
          </a:p>
          <a:p>
            <a:pPr marL="0" indent="0">
              <a:buNone/>
            </a:pPr>
            <a:r>
              <a:rPr lang="en-US" sz="2400">
                <a:latin typeface="Segoe UI"/>
                <a:cs typeface="Courier New"/>
              </a:rPr>
              <a:t>Note that a variable always evaluates to its current value.</a:t>
            </a:r>
            <a:endParaRPr lang="en-US" sz="2400">
              <a:latin typeface="Segoe UI"/>
              <a:cs typeface="Courier New" panose="02070309020205020404" pitchFamily="49" charset="0"/>
            </a:endParaRPr>
          </a:p>
          <a:p>
            <a:pPr marL="0" indent="0">
              <a:buNone/>
            </a:pPr>
            <a:br>
              <a:rPr lang="en-US" sz="2400"/>
            </a:br>
            <a:r>
              <a:rPr lang="en-US">
                <a:cs typeface="Segoe UI"/>
              </a:rPr>
              <a:t>	</a:t>
            </a:r>
            <a:r>
              <a:rPr lang="en-US" sz="2000">
                <a:latin typeface="Courier New"/>
                <a:cs typeface="Courier New"/>
              </a:rPr>
              <a:t>String </a:t>
            </a:r>
            <a:r>
              <a:rPr lang="en-US" sz="2000" err="1">
                <a:latin typeface="Courier New"/>
                <a:cs typeface="Courier New"/>
              </a:rPr>
              <a:t>myStringVar</a:t>
            </a:r>
            <a:r>
              <a:rPr lang="en-US" sz="2000">
                <a:latin typeface="Courier New"/>
                <a:cs typeface="Courier New"/>
              </a:rPr>
              <a:t> = “Hello there”;</a:t>
            </a:r>
            <a:br>
              <a:rPr lang="en-US" sz="2000">
                <a:latin typeface="Courier New" panose="02070309020205020404" pitchFamily="49" charset="0"/>
                <a:cs typeface="Courier New" panose="02070309020205020404" pitchFamily="49" charset="0"/>
              </a:rPr>
            </a:br>
            <a:r>
              <a:rPr lang="en-US" sz="2000">
                <a:latin typeface="Courier New"/>
                <a:cs typeface="Courier New"/>
              </a:rPr>
              <a:t>	</a:t>
            </a:r>
            <a:r>
              <a:rPr lang="en-US" sz="2000" err="1">
                <a:latin typeface="Courier New"/>
                <a:cs typeface="Courier New"/>
              </a:rPr>
              <a:t>System.out.println</a:t>
            </a:r>
            <a:r>
              <a:rPr lang="en-US" sz="2000">
                <a:latin typeface="Courier New"/>
                <a:cs typeface="Courier New"/>
              </a:rPr>
              <a:t>(</a:t>
            </a:r>
            <a:r>
              <a:rPr lang="en-US" sz="2000" err="1">
                <a:latin typeface="Courier New"/>
                <a:cs typeface="Courier New"/>
              </a:rPr>
              <a:t>myStringVar</a:t>
            </a:r>
            <a:r>
              <a:rPr lang="en-US" sz="2000">
                <a:latin typeface="Courier New"/>
                <a:cs typeface="Courier New"/>
              </a:rPr>
              <a:t>);</a:t>
            </a:r>
            <a:br>
              <a:rPr lang="en-US" sz="2000">
                <a:latin typeface="Courier New" panose="02070309020205020404" pitchFamily="49" charset="0"/>
                <a:cs typeface="Courier New" panose="02070309020205020404" pitchFamily="49" charset="0"/>
              </a:rPr>
            </a:br>
            <a:r>
              <a:rPr lang="en-US" sz="2000">
                <a:latin typeface="Courier New"/>
                <a:cs typeface="Courier New"/>
              </a:rPr>
              <a:t>	</a:t>
            </a:r>
            <a:r>
              <a:rPr lang="en-US" sz="2000" err="1">
                <a:latin typeface="Courier New"/>
                <a:cs typeface="Courier New"/>
              </a:rPr>
              <a:t>myStringVar</a:t>
            </a:r>
            <a:r>
              <a:rPr lang="en-US" sz="2000">
                <a:latin typeface="Courier New"/>
                <a:cs typeface="Courier New"/>
              </a:rPr>
              <a:t> = “Goodbye”;</a:t>
            </a:r>
            <a:br>
              <a:rPr lang="en-US" sz="2000">
                <a:latin typeface="Courier New" panose="02070309020205020404" pitchFamily="49" charset="0"/>
                <a:cs typeface="Courier New" panose="02070309020205020404" pitchFamily="49" charset="0"/>
              </a:rPr>
            </a:br>
            <a:r>
              <a:rPr lang="en-US" sz="2000">
                <a:latin typeface="Courier New"/>
                <a:cs typeface="Courier New"/>
              </a:rPr>
              <a:t>	</a:t>
            </a:r>
            <a:r>
              <a:rPr lang="en-US" sz="2000" err="1">
                <a:latin typeface="Courier New"/>
                <a:cs typeface="Courier New"/>
              </a:rPr>
              <a:t>System.out.println</a:t>
            </a:r>
            <a:r>
              <a:rPr lang="en-US" sz="2000">
                <a:latin typeface="Courier New"/>
                <a:cs typeface="Courier New"/>
              </a:rPr>
              <a:t>(</a:t>
            </a:r>
            <a:r>
              <a:rPr lang="en-US" sz="2000" err="1">
                <a:latin typeface="Courier New"/>
                <a:cs typeface="Courier New"/>
              </a:rPr>
              <a:t>myStringVar</a:t>
            </a:r>
            <a:r>
              <a:rPr lang="en-US" sz="2000">
                <a:latin typeface="Courier New"/>
                <a:cs typeface="Courier New"/>
              </a:rPr>
              <a:t>);</a:t>
            </a:r>
          </a:p>
          <a:p>
            <a:pPr marL="0" indent="0">
              <a:buNone/>
            </a:pPr>
            <a:endParaRPr lang="en-US" sz="2400"/>
          </a:p>
          <a:p>
            <a:pPr marL="0" indent="0">
              <a:buNone/>
            </a:pPr>
            <a:endParaRPr lang="en-US" sz="2000">
              <a:latin typeface="Segoe UI"/>
              <a:cs typeface="Segoe UI"/>
            </a:endParaRPr>
          </a:p>
          <a:p>
            <a:pPr marL="0" indent="0">
              <a:buNone/>
            </a:pPr>
            <a:endParaRPr lang="en-US">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5A1694CC-1580-4F1B-A398-1679B287D37B}"/>
              </a:ext>
            </a:extLst>
          </p:cNvPr>
          <p:cNvSpPr txBox="1"/>
          <p:nvPr/>
        </p:nvSpPr>
        <p:spPr>
          <a:xfrm>
            <a:off x="9210136" y="3646098"/>
            <a:ext cx="2743200" cy="1077218"/>
          </a:xfrm>
          <a:prstGeom prst="rect">
            <a:avLst/>
          </a:prstGeom>
          <a:solidFill>
            <a:schemeClr val="tx1"/>
          </a:solid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1750">
                <a:solidFill>
                  <a:schemeClr val="bg1"/>
                </a:solidFill>
                <a:highlight>
                  <a:srgbClr val="000000"/>
                </a:highlight>
              </a:rPr>
              <a:t>Hello there</a:t>
            </a:r>
            <a:r>
              <a:rPr lang="en-US" sz="1750">
                <a:solidFill>
                  <a:schemeClr val="bg1"/>
                </a:solidFill>
                <a:highlight>
                  <a:srgbClr val="000000"/>
                </a:highlight>
                <a:cs typeface="Segoe UI"/>
              </a:rPr>
              <a:t>​</a:t>
            </a:r>
            <a:br>
              <a:rPr lang="en-US" sz="1750">
                <a:solidFill>
                  <a:schemeClr val="bg1"/>
                </a:solidFill>
                <a:highlight>
                  <a:srgbClr val="000000"/>
                </a:highlight>
                <a:cs typeface="Segoe UI"/>
              </a:rPr>
            </a:br>
            <a:r>
              <a:rPr lang="en-US" sz="1750">
                <a:solidFill>
                  <a:schemeClr val="bg1"/>
                </a:solidFill>
                <a:highlight>
                  <a:srgbClr val="000000"/>
                </a:highlight>
              </a:rPr>
              <a:t>Goodbye</a:t>
            </a:r>
          </a:p>
          <a:p>
            <a:endParaRPr lang="en-US" sz="1750">
              <a:solidFill>
                <a:schemeClr val="bg1"/>
              </a:solidFill>
              <a:highlight>
                <a:srgbClr val="000000"/>
              </a:highlight>
              <a:cs typeface="Segoe UI"/>
            </a:endParaRPr>
          </a:p>
          <a:p>
            <a:endParaRPr lang="en-US" sz="1750">
              <a:solidFill>
                <a:schemeClr val="bg1"/>
              </a:solidFill>
              <a:highlight>
                <a:srgbClr val="000000"/>
              </a:highlight>
              <a:cs typeface="Segoe UI"/>
            </a:endParaRPr>
          </a:p>
        </p:txBody>
      </p:sp>
    </p:spTree>
    <p:custDataLst>
      <p:tags r:id="rId1"/>
    </p:custDataLst>
    <p:extLst>
      <p:ext uri="{BB962C8B-B14F-4D97-AF65-F5344CB8AC3E}">
        <p14:creationId xmlns:p14="http://schemas.microsoft.com/office/powerpoint/2010/main" val="2717482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09933" y="1474055"/>
            <a:ext cx="9144000" cy="2387600"/>
          </a:xfrm>
        </p:spPr>
        <p:txBody>
          <a:bodyPr>
            <a:normAutofit/>
          </a:bodyPr>
          <a:lstStyle/>
          <a:p>
            <a:r>
              <a:rPr lang="en-US" sz="5000"/>
              <a:t>Class Expectations</a:t>
            </a:r>
          </a:p>
        </p:txBody>
      </p:sp>
    </p:spTree>
    <p:custDataLst>
      <p:tags r:id="rId1"/>
    </p:custDataLst>
    <p:extLst>
      <p:ext uri="{BB962C8B-B14F-4D97-AF65-F5344CB8AC3E}">
        <p14:creationId xmlns:p14="http://schemas.microsoft.com/office/powerpoint/2010/main" val="2558518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cs typeface="Segoe UI"/>
              </a:rPr>
              <a:t>Common Complier Errors</a:t>
            </a:r>
          </a:p>
        </p:txBody>
      </p:sp>
      <p:sp>
        <p:nvSpPr>
          <p:cNvPr id="3" name="Content Placeholder 2"/>
          <p:cNvSpPr>
            <a:spLocks noGrp="1"/>
          </p:cNvSpPr>
          <p:nvPr>
            <p:ph type="body" sz="quarter" idx="10"/>
          </p:nvPr>
        </p:nvSpPr>
        <p:spPr>
          <a:xfrm>
            <a:off x="584200" y="1435100"/>
            <a:ext cx="5212080" cy="3878172"/>
          </a:xfrm>
        </p:spPr>
        <p:txBody>
          <a:bodyPr vert="horz" wrap="square" lIns="0" tIns="0" rIns="0" bIns="0" rtlCol="0" anchor="t">
            <a:normAutofit fontScale="92500"/>
          </a:bodyPr>
          <a:lstStyle/>
          <a:p>
            <a:pPr marL="514350" indent="-514350">
              <a:buAutoNum type="arabicPeriod"/>
            </a:pPr>
            <a:r>
              <a:rPr lang="en-US">
                <a:solidFill>
                  <a:schemeClr val="bg1"/>
                </a:solidFill>
                <a:cs typeface="Segoe UI"/>
              </a:rPr>
              <a:t>A variable cannot be used until it is assigned</a:t>
            </a:r>
          </a:p>
          <a:p>
            <a:pPr marL="514350" indent="-514350">
              <a:buAutoNum type="arabicPeriod"/>
            </a:pPr>
            <a:endParaRPr lang="en-US">
              <a:solidFill>
                <a:schemeClr val="bg1"/>
              </a:solidFill>
            </a:endParaRPr>
          </a:p>
          <a:p>
            <a:pPr marL="514350" indent="-514350">
              <a:buAutoNum type="arabicPeriod"/>
            </a:pPr>
            <a:r>
              <a:rPr lang="en-US">
                <a:solidFill>
                  <a:schemeClr val="bg1"/>
                </a:solidFill>
                <a:cs typeface="Segoe UI"/>
              </a:rPr>
              <a:t>Variable names cannot be declared twice</a:t>
            </a:r>
          </a:p>
          <a:p>
            <a:pPr marL="514350" indent="-514350">
              <a:buAutoNum type="arabicPeriod"/>
            </a:pPr>
            <a:endParaRPr lang="en-US">
              <a:solidFill>
                <a:schemeClr val="bg1"/>
              </a:solidFill>
            </a:endParaRPr>
          </a:p>
          <a:p>
            <a:pPr marL="514350" indent="-514350">
              <a:buAutoNum type="arabicPeriod"/>
            </a:pPr>
            <a:r>
              <a:rPr lang="en-US">
                <a:solidFill>
                  <a:schemeClr val="bg1"/>
                </a:solidFill>
                <a:cs typeface="Segoe UI"/>
              </a:rPr>
              <a:t>Variable names must be typed exactly as they are declare</a:t>
            </a:r>
            <a:r>
              <a:rPr lang="en-US">
                <a:cs typeface="Segoe UI"/>
              </a:rPr>
              <a:t>d</a:t>
            </a:r>
            <a:endParaRPr lang="en-US"/>
          </a:p>
          <a:p>
            <a:pPr marL="514350" indent="-514350">
              <a:buAutoNum type="arabicPeriod"/>
            </a:pPr>
            <a:endParaRPr lang="en-US"/>
          </a:p>
          <a:p>
            <a:pPr marL="514350" indent="-514350">
              <a:buAutoNum type="arabicPeriod"/>
            </a:pPr>
            <a:endParaRPr lang="en-US"/>
          </a:p>
          <a:p>
            <a:pPr marL="514350" indent="-514350">
              <a:buAutoNum type="arabicPeriod"/>
            </a:pPr>
            <a:endParaRPr lang="en-US"/>
          </a:p>
          <a:p>
            <a:pPr marL="514350" indent="-514350">
              <a:buAutoNum type="arabicPeriod"/>
            </a:pPr>
            <a:endParaRPr lang="en-US"/>
          </a:p>
        </p:txBody>
      </p:sp>
      <p:sp>
        <p:nvSpPr>
          <p:cNvPr id="4" name="Text Placeholder 3">
            <a:extLst>
              <a:ext uri="{FF2B5EF4-FFF2-40B4-BE49-F238E27FC236}">
                <a16:creationId xmlns:a16="http://schemas.microsoft.com/office/drawing/2014/main" id="{65C1988E-D314-47B5-92F1-C79C933EC67D}"/>
              </a:ext>
            </a:extLst>
          </p:cNvPr>
          <p:cNvSpPr>
            <a:spLocks noGrp="1"/>
          </p:cNvSpPr>
          <p:nvPr>
            <p:ph type="body" sz="quarter" idx="12"/>
          </p:nvPr>
        </p:nvSpPr>
        <p:spPr>
          <a:xfrm>
            <a:off x="6397171" y="1435100"/>
            <a:ext cx="5212080" cy="1015663"/>
          </a:xfrm>
        </p:spPr>
        <p:txBody>
          <a:bodyPr vert="horz" wrap="square" lIns="0" tIns="0" rIns="0" bIns="0" rtlCol="0" anchor="t">
            <a:spAutoFit/>
          </a:bodyPr>
          <a:lstStyle/>
          <a:p>
            <a:r>
              <a:rPr lang="en-US">
                <a:solidFill>
                  <a:schemeClr val="bg1"/>
                </a:solidFill>
                <a:cs typeface="Segoe UI"/>
              </a:rPr>
              <a:t>int </a:t>
            </a:r>
            <a:r>
              <a:rPr lang="en-US" err="1">
                <a:solidFill>
                  <a:schemeClr val="bg1"/>
                </a:solidFill>
                <a:cs typeface="Segoe UI"/>
              </a:rPr>
              <a:t>playerScore</a:t>
            </a:r>
            <a:r>
              <a:rPr lang="en-US">
                <a:solidFill>
                  <a:schemeClr val="bg1"/>
                </a:solidFill>
                <a:cs typeface="Segoe UI"/>
              </a:rPr>
              <a:t>;</a:t>
            </a:r>
          </a:p>
          <a:p>
            <a:r>
              <a:rPr lang="en-US" err="1">
                <a:solidFill>
                  <a:schemeClr val="bg1"/>
                </a:solidFill>
                <a:cs typeface="Segoe UI"/>
              </a:rPr>
              <a:t>playerscore</a:t>
            </a:r>
            <a:r>
              <a:rPr lang="en-US">
                <a:solidFill>
                  <a:schemeClr val="bg1"/>
                </a:solidFill>
                <a:cs typeface="Segoe UI"/>
              </a:rPr>
              <a:t> = 0; </a:t>
            </a:r>
            <a:r>
              <a:rPr lang="en-US">
                <a:solidFill>
                  <a:srgbClr val="00B050"/>
                </a:solidFill>
                <a:cs typeface="Segoe UI"/>
              </a:rPr>
              <a:t>// ERROR</a:t>
            </a:r>
            <a:endParaRPr lang="en-US">
              <a:solidFill>
                <a:srgbClr val="00B050"/>
              </a:solidFill>
            </a:endParaRPr>
          </a:p>
        </p:txBody>
      </p:sp>
    </p:spTree>
    <p:custDataLst>
      <p:tags r:id="rId1"/>
    </p:custDataLst>
    <p:extLst>
      <p:ext uri="{BB962C8B-B14F-4D97-AF65-F5344CB8AC3E}">
        <p14:creationId xmlns:p14="http://schemas.microsoft.com/office/powerpoint/2010/main" val="162824504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2855742"/>
            <a:ext cx="9144000" cy="1005912"/>
          </a:xfrm>
        </p:spPr>
        <p:txBody>
          <a:bodyPr>
            <a:normAutofit/>
          </a:bodyPr>
          <a:lstStyle/>
          <a:p>
            <a:r>
              <a:rPr lang="en-US" sz="4800"/>
              <a:t>Worksheet</a:t>
            </a:r>
          </a:p>
        </p:txBody>
      </p:sp>
    </p:spTree>
    <p:custDataLst>
      <p:tags r:id="rId1"/>
    </p:custDataLst>
    <p:extLst>
      <p:ext uri="{BB962C8B-B14F-4D97-AF65-F5344CB8AC3E}">
        <p14:creationId xmlns:p14="http://schemas.microsoft.com/office/powerpoint/2010/main" val="555806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Practice Problems</a:t>
            </a:r>
          </a:p>
        </p:txBody>
      </p:sp>
      <p:sp>
        <p:nvSpPr>
          <p:cNvPr id="3" name="Content Placeholder 2"/>
          <p:cNvSpPr>
            <a:spLocks noGrp="1"/>
          </p:cNvSpPr>
          <p:nvPr>
            <p:ph idx="1"/>
          </p:nvPr>
        </p:nvSpPr>
        <p:spPr>
          <a:xfrm>
            <a:off x="584200" y="1435503"/>
            <a:ext cx="11018520" cy="3533275"/>
          </a:xfrm>
        </p:spPr>
        <p:txBody>
          <a:bodyPr vert="horz" wrap="square" lIns="0" tIns="0" rIns="0" bIns="0" rtlCol="0" anchor="t">
            <a:spAutoFit/>
          </a:bodyPr>
          <a:lstStyle/>
          <a:p>
            <a:pPr marL="0" indent="0">
              <a:buNone/>
            </a:pPr>
            <a:r>
              <a:rPr lang="en-US">
                <a:cs typeface="Segoe UI"/>
              </a:rPr>
              <a:t>Complete the following self-check questions:</a:t>
            </a:r>
          </a:p>
          <a:p>
            <a:pPr marL="0" indent="0">
              <a:buNone/>
            </a:pPr>
            <a:endParaRPr lang="en-US"/>
          </a:p>
          <a:p>
            <a:pPr marL="514350" indent="-514350">
              <a:buAutoNum type="alphaLcPeriod"/>
            </a:pPr>
            <a:r>
              <a:rPr lang="en-US">
                <a:cs typeface="Segoe UI"/>
              </a:rPr>
              <a:t>Self-Check 2.8 (</a:t>
            </a:r>
            <a:r>
              <a:rPr lang="en-US" err="1">
                <a:cs typeface="Segoe UI"/>
              </a:rPr>
              <a:t>studentVariables</a:t>
            </a:r>
            <a:r>
              <a:rPr lang="en-US">
                <a:cs typeface="Segoe UI"/>
              </a:rPr>
              <a:t>)</a:t>
            </a:r>
          </a:p>
          <a:p>
            <a:pPr marL="514350" indent="-514350">
              <a:buAutoNum type="alphaLcPeriod"/>
            </a:pPr>
            <a:r>
              <a:rPr lang="en-US">
                <a:cs typeface="Segoe UI"/>
              </a:rPr>
              <a:t>Self-Check 2.13 (</a:t>
            </a:r>
            <a:r>
              <a:rPr lang="en-US" err="1">
                <a:cs typeface="Segoe UI"/>
              </a:rPr>
              <a:t>valuesOfABC</a:t>
            </a:r>
            <a:r>
              <a:rPr lang="en-US">
                <a:cs typeface="Segoe UI"/>
              </a:rPr>
              <a:t>)</a:t>
            </a:r>
          </a:p>
          <a:p>
            <a:pPr marL="0" indent="0">
              <a:buNone/>
            </a:pPr>
            <a:r>
              <a:rPr lang="en-US">
                <a:cs typeface="Segoe UI"/>
              </a:rPr>
              <a:t>Complete the Practice exercise “displacement”.</a:t>
            </a:r>
          </a:p>
          <a:p>
            <a:pPr marL="0" indent="0">
              <a:buNone/>
            </a:pPr>
            <a:endParaRPr lang="en-US"/>
          </a:p>
          <a:p>
            <a:pPr marL="0" indent="0">
              <a:buNone/>
            </a:pPr>
            <a:endParaRPr lang="en-US"/>
          </a:p>
        </p:txBody>
      </p:sp>
    </p:spTree>
    <p:custDataLst>
      <p:tags r:id="rId1"/>
    </p:custDataLst>
    <p:extLst>
      <p:ext uri="{BB962C8B-B14F-4D97-AF65-F5344CB8AC3E}">
        <p14:creationId xmlns:p14="http://schemas.microsoft.com/office/powerpoint/2010/main" val="14000306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Homework</a:t>
            </a:r>
          </a:p>
        </p:txBody>
      </p:sp>
      <p:sp>
        <p:nvSpPr>
          <p:cNvPr id="3" name="Content Placeholder 2"/>
          <p:cNvSpPr>
            <a:spLocks noGrp="1"/>
          </p:cNvSpPr>
          <p:nvPr>
            <p:ph idx="1"/>
          </p:nvPr>
        </p:nvSpPr>
        <p:spPr>
          <a:xfrm>
            <a:off x="584200" y="1435503"/>
            <a:ext cx="11018520" cy="1982081"/>
          </a:xfrm>
        </p:spPr>
        <p:txBody>
          <a:bodyPr vert="horz" wrap="square" lIns="0" tIns="0" rIns="0" bIns="0" rtlCol="0" anchor="t">
            <a:spAutoFit/>
          </a:bodyPr>
          <a:lstStyle/>
          <a:p>
            <a:pPr marL="0" indent="0">
              <a:buNone/>
            </a:pPr>
            <a:r>
              <a:rPr lang="en-US">
                <a:cs typeface="Segoe UI"/>
              </a:rPr>
              <a:t>Read the rest of 2.2</a:t>
            </a:r>
          </a:p>
          <a:p>
            <a:pPr marL="0" indent="0">
              <a:buNone/>
            </a:pPr>
            <a:endParaRPr lang="en-US"/>
          </a:p>
          <a:p>
            <a:pPr marL="0" indent="0">
              <a:buNone/>
            </a:pPr>
            <a:r>
              <a:rPr lang="en-US">
                <a:cs typeface="Segoe UI"/>
              </a:rPr>
              <a:t>Complete chapter 2 Self-Check questions 5, 6, 9, 12 – 15 </a:t>
            </a:r>
            <a:endParaRPr lang="en-US"/>
          </a:p>
          <a:p>
            <a:pPr marL="0" indent="0">
              <a:buNone/>
            </a:pPr>
            <a:r>
              <a:rPr lang="en-US">
                <a:cs typeface="Segoe UI"/>
              </a:rPr>
              <a:t>(4</a:t>
            </a:r>
            <a:r>
              <a:rPr lang="en-US" baseline="30000">
                <a:cs typeface="Segoe UI"/>
              </a:rPr>
              <a:t>th</a:t>
            </a:r>
            <a:r>
              <a:rPr lang="en-US">
                <a:cs typeface="Segoe UI"/>
              </a:rPr>
              <a:t> edition: 6, 5, 10, 14-17). </a:t>
            </a:r>
            <a:endParaRPr lang="en-US"/>
          </a:p>
        </p:txBody>
      </p:sp>
    </p:spTree>
    <p:custDataLst>
      <p:tags r:id="rId1"/>
    </p:custDataLst>
    <p:extLst>
      <p:ext uri="{BB962C8B-B14F-4D97-AF65-F5344CB8AC3E}">
        <p14:creationId xmlns:p14="http://schemas.microsoft.com/office/powerpoint/2010/main" val="1832084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a:t>String Concatenation and Increment</a:t>
            </a:r>
          </a:p>
        </p:txBody>
      </p:sp>
      <p:sp>
        <p:nvSpPr>
          <p:cNvPr id="3" name="Subtitle 2"/>
          <p:cNvSpPr>
            <a:spLocks noGrp="1"/>
          </p:cNvSpPr>
          <p:nvPr>
            <p:ph type="subTitle" idx="1"/>
          </p:nvPr>
        </p:nvSpPr>
        <p:spPr/>
        <p:txBody>
          <a:bodyPr/>
          <a:lstStyle/>
          <a:p>
            <a:r>
              <a:rPr lang="en-US"/>
              <a:t>[ 2.03] [ Today’s Date ] [ Instructor Name ]</a:t>
            </a:r>
          </a:p>
        </p:txBody>
      </p:sp>
    </p:spTree>
    <p:custDataLst>
      <p:tags r:id="rId1"/>
    </p:custDataLst>
    <p:extLst>
      <p:ext uri="{BB962C8B-B14F-4D97-AF65-F5344CB8AC3E}">
        <p14:creationId xmlns:p14="http://schemas.microsoft.com/office/powerpoint/2010/main" val="34565958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4721F-7786-451E-90B9-DFE3662F26CD}"/>
              </a:ext>
            </a:extLst>
          </p:cNvPr>
          <p:cNvSpPr>
            <a:spLocks noGrp="1"/>
          </p:cNvSpPr>
          <p:nvPr>
            <p:ph type="title"/>
          </p:nvPr>
        </p:nvSpPr>
        <p:spPr/>
        <p:txBody>
          <a:bodyPr/>
          <a:lstStyle/>
          <a:p>
            <a:r>
              <a:rPr lang="en-US"/>
              <a:t>What happens?</a:t>
            </a:r>
          </a:p>
        </p:txBody>
      </p:sp>
      <p:sp>
        <p:nvSpPr>
          <p:cNvPr id="3" name="Content Placeholder 2">
            <a:extLst>
              <a:ext uri="{FF2B5EF4-FFF2-40B4-BE49-F238E27FC236}">
                <a16:creationId xmlns:a16="http://schemas.microsoft.com/office/drawing/2014/main" id="{A858E295-E9F4-40FC-9F45-BEBE6620403E}"/>
              </a:ext>
            </a:extLst>
          </p:cNvPr>
          <p:cNvSpPr>
            <a:spLocks noGrp="1"/>
          </p:cNvSpPr>
          <p:nvPr>
            <p:ph idx="1"/>
          </p:nvPr>
        </p:nvSpPr>
        <p:spPr>
          <a:xfrm>
            <a:off x="584200" y="1435503"/>
            <a:ext cx="11018520" cy="1982081"/>
          </a:xfrm>
        </p:spPr>
        <p:txBody>
          <a:bodyPr/>
          <a:lstStyle/>
          <a:p>
            <a:r>
              <a:rPr lang="en-US" err="1">
                <a:latin typeface="Courier New" panose="02070309020205020404" pitchFamily="49" charset="0"/>
                <a:cs typeface="Courier New" panose="02070309020205020404" pitchFamily="49" charset="0"/>
              </a:rPr>
              <a:t>System.out.println</a:t>
            </a:r>
            <a:r>
              <a:rPr lang="en-US">
                <a:latin typeface="Courier New" panose="02070309020205020404" pitchFamily="49" charset="0"/>
                <a:cs typeface="Courier New" panose="02070309020205020404" pitchFamily="49" charset="0"/>
              </a:rPr>
              <a:t>(1 + 1);</a:t>
            </a:r>
          </a:p>
          <a:p>
            <a:r>
              <a:rPr lang="en-US" err="1">
                <a:latin typeface="Courier New" panose="02070309020205020404" pitchFamily="49" charset="0"/>
                <a:cs typeface="Courier New" panose="02070309020205020404" pitchFamily="49" charset="0"/>
              </a:rPr>
              <a:t>System.out.println</a:t>
            </a:r>
            <a:r>
              <a:rPr lang="en-US">
                <a:latin typeface="Courier New" panose="02070309020205020404" pitchFamily="49" charset="0"/>
                <a:cs typeface="Courier New" panose="02070309020205020404" pitchFamily="49" charset="0"/>
              </a:rPr>
              <a:t>(“1” + “1”);</a:t>
            </a:r>
          </a:p>
          <a:p>
            <a:r>
              <a:rPr lang="en-US" err="1">
                <a:latin typeface="Courier New" panose="02070309020205020404" pitchFamily="49" charset="0"/>
                <a:cs typeface="Courier New" panose="02070309020205020404" pitchFamily="49" charset="0"/>
              </a:rPr>
              <a:t>System.out.println</a:t>
            </a:r>
            <a:r>
              <a:rPr lang="en-US">
                <a:latin typeface="Courier New" panose="02070309020205020404" pitchFamily="49" charset="0"/>
                <a:cs typeface="Courier New" panose="02070309020205020404" pitchFamily="49" charset="0"/>
              </a:rPr>
              <a:t>(1 + “1”);</a:t>
            </a:r>
          </a:p>
          <a:p>
            <a:r>
              <a:rPr lang="en-US" err="1">
                <a:latin typeface="Courier New" panose="02070309020205020404" pitchFamily="49" charset="0"/>
                <a:cs typeface="Courier New" panose="02070309020205020404" pitchFamily="49" charset="0"/>
              </a:rPr>
              <a:t>System.out.println</a:t>
            </a:r>
            <a:r>
              <a:rPr lang="en-US">
                <a:latin typeface="Courier New" panose="02070309020205020404" pitchFamily="49" charset="0"/>
                <a:cs typeface="Courier New" panose="02070309020205020404" pitchFamily="49" charset="0"/>
              </a:rPr>
              <a:t>(“one” + “one”);</a:t>
            </a:r>
          </a:p>
        </p:txBody>
      </p:sp>
    </p:spTree>
    <p:extLst>
      <p:ext uri="{BB962C8B-B14F-4D97-AF65-F5344CB8AC3E}">
        <p14:creationId xmlns:p14="http://schemas.microsoft.com/office/powerpoint/2010/main" val="3472954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t>Concatenation : adding strings</a:t>
            </a:r>
          </a:p>
        </p:txBody>
      </p:sp>
      <p:sp>
        <p:nvSpPr>
          <p:cNvPr id="3" name="Content Placeholder 2"/>
          <p:cNvSpPr>
            <a:spLocks noGrp="1"/>
          </p:cNvSpPr>
          <p:nvPr>
            <p:ph idx="1"/>
          </p:nvPr>
        </p:nvSpPr>
        <p:spPr/>
        <p:txBody>
          <a:bodyPr>
            <a:normAutofit fontScale="25000" lnSpcReduction="20000"/>
          </a:bodyPr>
          <a:lstStyle/>
          <a:p>
            <a:pPr marL="0" indent="0">
              <a:buNone/>
            </a:pPr>
            <a:endParaRPr lang="en-US" b="1"/>
          </a:p>
          <a:p>
            <a:pPr marL="0" indent="0">
              <a:buNone/>
            </a:pPr>
            <a:r>
              <a:rPr lang="en-US" sz="14400">
                <a:cs typeface="Courier New" panose="02070309020205020404" pitchFamily="49" charset="0"/>
              </a:rPr>
              <a:t>Examples</a:t>
            </a:r>
          </a:p>
          <a:p>
            <a:r>
              <a:rPr lang="en-US" sz="14400">
                <a:latin typeface="Courier New" panose="02070309020205020404" pitchFamily="49" charset="0"/>
                <a:cs typeface="Courier New" panose="02070309020205020404" pitchFamily="49" charset="0"/>
              </a:rPr>
              <a:t>“hello” + 4 =			“hello4”</a:t>
            </a:r>
          </a:p>
          <a:p>
            <a:r>
              <a:rPr lang="en-US" sz="14400">
                <a:latin typeface="Courier New" panose="02070309020205020404" pitchFamily="49" charset="0"/>
                <a:cs typeface="Courier New" panose="02070309020205020404" pitchFamily="49" charset="0"/>
              </a:rPr>
              <a:t>“hello” + 4 + 2 = 		“hello42”</a:t>
            </a:r>
          </a:p>
          <a:p>
            <a:r>
              <a:rPr lang="en-US" sz="14400">
                <a:latin typeface="Courier New" panose="02070309020205020404" pitchFamily="49" charset="0"/>
                <a:cs typeface="Courier New" panose="02070309020205020404" pitchFamily="49" charset="0"/>
              </a:rPr>
              <a:t>4 + 2 + “hello” = 		“6hello”</a:t>
            </a:r>
          </a:p>
          <a:p>
            <a:r>
              <a:rPr lang="en-US" sz="14400">
                <a:latin typeface="Courier New" panose="02070309020205020404" pitchFamily="49" charset="0"/>
                <a:cs typeface="Courier New" panose="02070309020205020404" pitchFamily="49" charset="0"/>
              </a:rPr>
              <a:t>“hello” + (4 + 2) = 	“hello6”</a:t>
            </a:r>
          </a:p>
          <a:p>
            <a:r>
              <a:rPr lang="en-US" sz="14400">
                <a:latin typeface="Courier New" panose="02070309020205020404" pitchFamily="49" charset="0"/>
                <a:cs typeface="Courier New" panose="02070309020205020404" pitchFamily="49" charset="0"/>
              </a:rPr>
              <a:t>“hello” + 4 * 2 = 		“hello8”</a:t>
            </a:r>
          </a:p>
        </p:txBody>
      </p:sp>
      <p:sp>
        <p:nvSpPr>
          <p:cNvPr id="5" name="TextBox 4">
            <a:extLst>
              <a:ext uri="{FF2B5EF4-FFF2-40B4-BE49-F238E27FC236}">
                <a16:creationId xmlns:a16="http://schemas.microsoft.com/office/drawing/2014/main" id="{BE67858C-0548-4511-B092-D2BCB0984AA9}"/>
              </a:ext>
            </a:extLst>
          </p:cNvPr>
          <p:cNvSpPr txBox="1"/>
          <p:nvPr/>
        </p:nvSpPr>
        <p:spPr>
          <a:xfrm>
            <a:off x="584200" y="5422497"/>
            <a:ext cx="6740768" cy="954107"/>
          </a:xfrm>
          <a:prstGeom prst="rect">
            <a:avLst/>
          </a:prstGeom>
          <a:noFill/>
        </p:spPr>
        <p:txBody>
          <a:bodyPr wrap="square">
            <a:spAutoFit/>
          </a:bodyPr>
          <a:lstStyle/>
          <a:p>
            <a:pPr marL="0" indent="0">
              <a:buNone/>
            </a:pPr>
            <a:r>
              <a:rPr lang="en-US" sz="2800" b="1"/>
              <a:t>Converts other types to </a:t>
            </a:r>
            <a:r>
              <a:rPr lang="en-US" sz="2800" b="1">
                <a:latin typeface="Courier New" panose="02070309020205020404" pitchFamily="49" charset="0"/>
                <a:cs typeface="Courier New" panose="02070309020205020404" pitchFamily="49" charset="0"/>
              </a:rPr>
              <a:t>String</a:t>
            </a:r>
          </a:p>
          <a:p>
            <a:pPr marL="0" indent="0">
              <a:buNone/>
            </a:pPr>
            <a:r>
              <a:rPr lang="en-US" sz="2800" b="1"/>
              <a:t>Obeys Order of Operations</a:t>
            </a:r>
          </a:p>
        </p:txBody>
      </p:sp>
    </p:spTree>
    <p:custDataLst>
      <p:tags r:id="rId1"/>
    </p:custDataLst>
    <p:extLst>
      <p:ext uri="{BB962C8B-B14F-4D97-AF65-F5344CB8AC3E}">
        <p14:creationId xmlns:p14="http://schemas.microsoft.com/office/powerpoint/2010/main" val="36380021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Examples:</a:t>
            </a:r>
          </a:p>
        </p:txBody>
      </p:sp>
      <p:sp>
        <p:nvSpPr>
          <p:cNvPr id="3" name="Content Placeholder 2"/>
          <p:cNvSpPr>
            <a:spLocks noGrp="1"/>
          </p:cNvSpPr>
          <p:nvPr>
            <p:ph idx="1"/>
          </p:nvPr>
        </p:nvSpPr>
        <p:spPr>
          <a:xfrm>
            <a:off x="838200" y="2057399"/>
            <a:ext cx="10767646" cy="4119563"/>
          </a:xfrm>
        </p:spPr>
        <p:txBody>
          <a:bodyPr/>
          <a:lstStyle/>
          <a:p>
            <a:r>
              <a:rPr lang="en-US">
                <a:latin typeface="Courier New" panose="02070309020205020404" pitchFamily="49" charset="0"/>
                <a:cs typeface="Courier New" panose="02070309020205020404" pitchFamily="49" charset="0"/>
              </a:rPr>
              <a:t>1 + 2 + 3 + “chocolate” = ??? </a:t>
            </a:r>
          </a:p>
          <a:p>
            <a:endParaRPr lang="en-US">
              <a:latin typeface="Courier New" panose="02070309020205020404" pitchFamily="49" charset="0"/>
              <a:cs typeface="Courier New" panose="02070309020205020404" pitchFamily="49" charset="0"/>
            </a:endParaRPr>
          </a:p>
          <a:p>
            <a:r>
              <a:rPr lang="en-US">
                <a:latin typeface="Courier New" panose="02070309020205020404" pitchFamily="49" charset="0"/>
                <a:cs typeface="Courier New" panose="02070309020205020404" pitchFamily="49" charset="0"/>
              </a:rPr>
              <a:t>“chocolate” + 1 + 2 + 3 = ???</a:t>
            </a:r>
          </a:p>
          <a:p>
            <a:endParaRPr lang="en-US">
              <a:latin typeface="Courier New" panose="02070309020205020404" pitchFamily="49" charset="0"/>
              <a:cs typeface="Courier New" panose="02070309020205020404" pitchFamily="49" charset="0"/>
            </a:endParaRPr>
          </a:p>
          <a:p>
            <a:r>
              <a:rPr lang="en-US">
                <a:latin typeface="Courier New" panose="02070309020205020404" pitchFamily="49" charset="0"/>
                <a:cs typeface="Courier New" panose="02070309020205020404" pitchFamily="49" charset="0"/>
              </a:rPr>
              <a:t>“chocolate” + (1 + 2) + 3 = ???</a:t>
            </a:r>
          </a:p>
          <a:p>
            <a:endParaRPr lang="en-US">
              <a:latin typeface="Courier New" panose="02070309020205020404" pitchFamily="49" charset="0"/>
              <a:cs typeface="Courier New" panose="02070309020205020404" pitchFamily="49" charset="0"/>
            </a:endParaRPr>
          </a:p>
          <a:p>
            <a:r>
              <a:rPr lang="en-US">
                <a:latin typeface="Courier New" panose="02070309020205020404" pitchFamily="49" charset="0"/>
                <a:cs typeface="Courier New" panose="02070309020205020404" pitchFamily="49" charset="0"/>
              </a:rPr>
              <a:t>“chocolate” + (1 + 2) / 3 = ???</a:t>
            </a:r>
          </a:p>
        </p:txBody>
      </p:sp>
    </p:spTree>
    <p:custDataLst>
      <p:tags r:id="rId1"/>
    </p:custDataLst>
    <p:extLst>
      <p:ext uri="{BB962C8B-B14F-4D97-AF65-F5344CB8AC3E}">
        <p14:creationId xmlns:p14="http://schemas.microsoft.com/office/powerpoint/2010/main" val="30627173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Examples</a:t>
            </a:r>
          </a:p>
        </p:txBody>
      </p:sp>
      <p:sp>
        <p:nvSpPr>
          <p:cNvPr id="3" name="Content Placeholder 2"/>
          <p:cNvSpPr>
            <a:spLocks noGrp="1"/>
          </p:cNvSpPr>
          <p:nvPr>
            <p:ph idx="1"/>
          </p:nvPr>
        </p:nvSpPr>
        <p:spPr>
          <a:xfrm>
            <a:off x="584200" y="1435503"/>
            <a:ext cx="11018520" cy="3429574"/>
          </a:xfrm>
        </p:spPr>
        <p:txBody>
          <a:bodyPr>
            <a:normAutofit fontScale="92500" lnSpcReduction="20000"/>
          </a:bodyPr>
          <a:lstStyle/>
          <a:p>
            <a:pPr marL="0" indent="0">
              <a:buNone/>
            </a:pPr>
            <a:endParaRPr lang="en-US" sz="2400">
              <a:latin typeface="Courier New" panose="02070309020205020404" pitchFamily="49" charset="0"/>
              <a:cs typeface="Courier New" panose="02070309020205020404" pitchFamily="49" charset="0"/>
            </a:endParaRPr>
          </a:p>
          <a:p>
            <a:pPr marL="0" indent="0">
              <a:buNone/>
            </a:pPr>
            <a:r>
              <a:rPr lang="en-US" sz="2400">
                <a:latin typeface="Courier New" panose="02070309020205020404" pitchFamily="49" charset="0"/>
                <a:cs typeface="Courier New" panose="02070309020205020404" pitchFamily="49" charset="0"/>
              </a:rPr>
              <a:t>String name = “Alex”;</a:t>
            </a:r>
          </a:p>
          <a:p>
            <a:pPr marL="0" indent="0">
              <a:buNone/>
            </a:pPr>
            <a:r>
              <a:rPr lang="en-US" sz="2400">
                <a:latin typeface="Courier New" panose="02070309020205020404" pitchFamily="49" charset="0"/>
                <a:cs typeface="Courier New" panose="02070309020205020404" pitchFamily="49" charset="0"/>
              </a:rPr>
              <a:t>int answer = 42;</a:t>
            </a:r>
          </a:p>
          <a:p>
            <a:pPr marL="0" indent="0">
              <a:buNone/>
            </a:pPr>
            <a:endParaRPr lang="en-US" sz="2400">
              <a:latin typeface="Courier New" panose="02070309020205020404" pitchFamily="49" charset="0"/>
              <a:cs typeface="Courier New" panose="02070309020205020404" pitchFamily="49" charset="0"/>
            </a:endParaRPr>
          </a:p>
          <a:p>
            <a:pPr marL="0" indent="0">
              <a:buNone/>
            </a:pPr>
            <a:r>
              <a:rPr lang="en-US" sz="2400" err="1">
                <a:latin typeface="Courier New" panose="02070309020205020404" pitchFamily="49" charset="0"/>
                <a:cs typeface="Courier New" panose="02070309020205020404" pitchFamily="49" charset="0"/>
              </a:rPr>
              <a:t>System.out.println</a:t>
            </a:r>
            <a:r>
              <a:rPr lang="en-US" sz="2400">
                <a:latin typeface="Courier New" panose="02070309020205020404" pitchFamily="49" charset="0"/>
                <a:cs typeface="Courier New" panose="02070309020205020404" pitchFamily="49" charset="0"/>
              </a:rPr>
              <a:t>(“Hello “ + name);</a:t>
            </a:r>
          </a:p>
          <a:p>
            <a:pPr marL="0" indent="0">
              <a:buNone/>
            </a:pPr>
            <a:endParaRPr lang="en-US" sz="2400">
              <a:latin typeface="Courier New" panose="02070309020205020404" pitchFamily="49" charset="0"/>
              <a:cs typeface="Courier New" panose="02070309020205020404" pitchFamily="49" charset="0"/>
            </a:endParaRPr>
          </a:p>
          <a:p>
            <a:pPr marL="0" indent="0">
              <a:buNone/>
            </a:pPr>
            <a:r>
              <a:rPr lang="en-US" sz="2400" err="1">
                <a:latin typeface="Courier New" panose="02070309020205020404" pitchFamily="49" charset="0"/>
                <a:cs typeface="Courier New" panose="02070309020205020404" pitchFamily="49" charset="0"/>
              </a:rPr>
              <a:t>System.out.println</a:t>
            </a:r>
            <a:r>
              <a:rPr lang="en-US" sz="2400">
                <a:latin typeface="Courier New" panose="02070309020205020404" pitchFamily="49" charset="0"/>
                <a:cs typeface="Courier New" panose="02070309020205020404" pitchFamily="49" charset="0"/>
              </a:rPr>
              <a:t>(“Here we combine “ + 1 + “ integer” + “ with strings!”);</a:t>
            </a:r>
          </a:p>
          <a:p>
            <a:pPr marL="0" indent="0">
              <a:buNone/>
            </a:pPr>
            <a:endParaRPr lang="en-US" sz="2400">
              <a:latin typeface="Courier New" panose="02070309020205020404" pitchFamily="49" charset="0"/>
              <a:cs typeface="Courier New" panose="02070309020205020404" pitchFamily="49" charset="0"/>
            </a:endParaRPr>
          </a:p>
          <a:p>
            <a:pPr marL="0" indent="0">
              <a:buNone/>
            </a:pPr>
            <a:r>
              <a:rPr lang="en-US" sz="2400" err="1">
                <a:latin typeface="Courier New" panose="02070309020205020404" pitchFamily="49" charset="0"/>
                <a:cs typeface="Courier New" panose="02070309020205020404" pitchFamily="49" charset="0"/>
              </a:rPr>
              <a:t>System.out.println</a:t>
            </a:r>
            <a:r>
              <a:rPr lang="en-US" sz="2400">
                <a:latin typeface="Courier New" panose="02070309020205020404" pitchFamily="49" charset="0"/>
                <a:cs typeface="Courier New" panose="02070309020205020404" pitchFamily="49" charset="0"/>
              </a:rPr>
              <a:t>(answer + “ is the answer to” + “everything!”);</a:t>
            </a:r>
          </a:p>
        </p:txBody>
      </p:sp>
    </p:spTree>
    <p:custDataLst>
      <p:tags r:id="rId1"/>
    </p:custDataLst>
    <p:extLst>
      <p:ext uri="{BB962C8B-B14F-4D97-AF65-F5344CB8AC3E}">
        <p14:creationId xmlns:p14="http://schemas.microsoft.com/office/powerpoint/2010/main" val="751634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 to Increment</a:t>
            </a:r>
          </a:p>
        </p:txBody>
      </p:sp>
      <p:sp>
        <p:nvSpPr>
          <p:cNvPr id="3" name="Content Placeholder 2"/>
          <p:cNvSpPr>
            <a:spLocks noGrp="1"/>
          </p:cNvSpPr>
          <p:nvPr>
            <p:ph idx="1"/>
          </p:nvPr>
        </p:nvSpPr>
        <p:spPr>
          <a:xfrm>
            <a:off x="584200" y="1435503"/>
            <a:ext cx="11018520" cy="3964162"/>
          </a:xfrm>
        </p:spPr>
        <p:txBody>
          <a:bodyPr/>
          <a:lstStyle/>
          <a:p>
            <a:pPr marL="0" indent="0">
              <a:buNone/>
            </a:pPr>
            <a:r>
              <a:rPr lang="en-US"/>
              <a:t>In Java, there are ways to increase/decrease a variable without writing the whole equation!</a:t>
            </a:r>
          </a:p>
          <a:p>
            <a:pPr marL="0" indent="0">
              <a:buNone/>
            </a:pPr>
            <a:endParaRPr lang="en-US"/>
          </a:p>
          <a:p>
            <a:pPr marL="0" indent="0">
              <a:buNone/>
            </a:pPr>
            <a:r>
              <a:rPr lang="en-US">
                <a:latin typeface="Courier New" panose="02070309020205020404" pitchFamily="49" charset="0"/>
                <a:cs typeface="Courier New" panose="02070309020205020404" pitchFamily="49" charset="0"/>
              </a:rPr>
              <a:t>x = x + 7 ; </a:t>
            </a:r>
            <a:r>
              <a:rPr lang="en-US">
                <a:cs typeface="Courier New" panose="02070309020205020404" pitchFamily="49" charset="0"/>
              </a:rPr>
              <a:t>OR</a:t>
            </a:r>
            <a:r>
              <a:rPr lang="en-US">
                <a:latin typeface="Courier New" panose="02070309020205020404" pitchFamily="49" charset="0"/>
                <a:cs typeface="Courier New" panose="02070309020205020404" pitchFamily="49" charset="0"/>
              </a:rPr>
              <a:t> x += 7;</a:t>
            </a:r>
          </a:p>
          <a:p>
            <a:pPr marL="0" indent="0">
              <a:buNone/>
            </a:pPr>
            <a:r>
              <a:rPr lang="en-US">
                <a:latin typeface="Courier New" panose="02070309020205020404" pitchFamily="49" charset="0"/>
                <a:cs typeface="Courier New" panose="02070309020205020404" pitchFamily="49" charset="0"/>
              </a:rPr>
              <a:t>y = y / 3 ; </a:t>
            </a:r>
            <a:r>
              <a:rPr lang="en-US">
                <a:cs typeface="Courier New" panose="02070309020205020404" pitchFamily="49" charset="0"/>
              </a:rPr>
              <a:t>OR</a:t>
            </a:r>
            <a:r>
              <a:rPr lang="en-US">
                <a:latin typeface="Courier New" panose="02070309020205020404" pitchFamily="49" charset="0"/>
                <a:cs typeface="Courier New" panose="02070309020205020404" pitchFamily="49" charset="0"/>
              </a:rPr>
              <a:t> y /= 3;</a:t>
            </a:r>
          </a:p>
          <a:p>
            <a:pPr marL="0" indent="0">
              <a:buNone/>
            </a:pPr>
            <a:endParaRPr lang="en-US">
              <a:latin typeface="Courier New" panose="02070309020205020404" pitchFamily="49" charset="0"/>
              <a:cs typeface="Courier New" panose="02070309020205020404" pitchFamily="49" charset="0"/>
            </a:endParaRPr>
          </a:p>
          <a:p>
            <a:pPr marL="0" indent="0">
              <a:buNone/>
            </a:pPr>
            <a:r>
              <a:rPr lang="en-US">
                <a:latin typeface="Courier New" panose="02070309020205020404" pitchFamily="49" charset="0"/>
                <a:cs typeface="Courier New" panose="02070309020205020404" pitchFamily="49" charset="0"/>
              </a:rPr>
              <a:t>x++; </a:t>
            </a:r>
            <a:r>
              <a:rPr lang="en-US">
                <a:cs typeface="Courier New" panose="02070309020205020404" pitchFamily="49" charset="0"/>
              </a:rPr>
              <a:t>OR</a:t>
            </a:r>
            <a:r>
              <a:rPr lang="en-US">
                <a:latin typeface="Courier New" panose="02070309020205020404" pitchFamily="49" charset="0"/>
                <a:cs typeface="Courier New" panose="02070309020205020404" pitchFamily="49" charset="0"/>
              </a:rPr>
              <a:t> ++x</a:t>
            </a:r>
          </a:p>
          <a:p>
            <a:pPr marL="0" indent="0">
              <a:buNone/>
            </a:pPr>
            <a:r>
              <a:rPr lang="en-US">
                <a:latin typeface="Courier New" panose="02070309020205020404" pitchFamily="49" charset="0"/>
                <a:cs typeface="Courier New" panose="02070309020205020404" pitchFamily="49" charset="0"/>
              </a:rPr>
              <a:t>y++; </a:t>
            </a:r>
            <a:r>
              <a:rPr lang="en-US">
                <a:cs typeface="Courier New" panose="02070309020205020404" pitchFamily="49" charset="0"/>
              </a:rPr>
              <a:t>OR</a:t>
            </a:r>
            <a:r>
              <a:rPr lang="en-US">
                <a:latin typeface="Courier New" panose="02070309020205020404" pitchFamily="49" charset="0"/>
                <a:cs typeface="Courier New" panose="02070309020205020404" pitchFamily="49" charset="0"/>
              </a:rPr>
              <a:t> ++y</a:t>
            </a:r>
          </a:p>
        </p:txBody>
      </p:sp>
    </p:spTree>
    <p:custDataLst>
      <p:tags r:id="rId1"/>
    </p:custDataLst>
    <p:extLst>
      <p:ext uri="{BB962C8B-B14F-4D97-AF65-F5344CB8AC3E}">
        <p14:creationId xmlns:p14="http://schemas.microsoft.com/office/powerpoint/2010/main" val="354218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0671" y="309488"/>
            <a:ext cx="7384401" cy="6447919"/>
          </a:xfrm>
          <a:prstGeom prst="rect">
            <a:avLst/>
          </a:prstGeom>
          <a:noFill/>
        </p:spPr>
        <p:txBody>
          <a:bodyPr wrap="square" rtlCol="0" anchor="t">
            <a:spAutoFit/>
          </a:bodyPr>
          <a:lstStyle/>
          <a:p>
            <a:pPr marL="342900" indent="-342900">
              <a:buAutoNum type="arabicPeriod"/>
            </a:pPr>
            <a:r>
              <a:rPr lang="en-US" sz="3000"/>
              <a:t>Consider the following complete program:  </a:t>
            </a:r>
          </a:p>
          <a:p>
            <a:endParaRPr lang="en-US">
              <a:latin typeface="Courier New" panose="02070309020205020404" pitchFamily="49" charset="0"/>
              <a:cs typeface="Courier New" panose="02070309020205020404" pitchFamily="49" charset="0"/>
            </a:endParaRPr>
          </a:p>
          <a:p>
            <a:r>
              <a:rPr lang="en-US">
                <a:latin typeface="Courier New" panose="02070309020205020404" pitchFamily="49" charset="0"/>
                <a:cs typeface="Courier New" panose="02070309020205020404" pitchFamily="49" charset="0"/>
              </a:rPr>
              <a:t>public class </a:t>
            </a:r>
            <a:r>
              <a:rPr lang="en-US" err="1">
                <a:latin typeface="Courier New" panose="02070309020205020404" pitchFamily="49" charset="0"/>
                <a:cs typeface="Courier New" panose="02070309020205020404" pitchFamily="49" charset="0"/>
              </a:rPr>
              <a:t>MyStars</a:t>
            </a:r>
            <a:r>
              <a:rPr lang="en-US">
                <a:latin typeface="Courier New" panose="02070309020205020404" pitchFamily="49" charset="0"/>
                <a:cs typeface="Courier New" panose="02070309020205020404" pitchFamily="49" charset="0"/>
              </a:rPr>
              <a:t> {  </a:t>
            </a:r>
          </a:p>
          <a:p>
            <a:r>
              <a:rPr lang="en-US">
                <a:latin typeface="Courier New" panose="02070309020205020404" pitchFamily="49" charset="0"/>
                <a:cs typeface="Courier New" panose="02070309020205020404" pitchFamily="49" charset="0"/>
              </a:rPr>
              <a:t>     public static void </a:t>
            </a:r>
            <a:r>
              <a:rPr lang="en-US" err="1">
                <a:latin typeface="Courier New" panose="02070309020205020404" pitchFamily="49" charset="0"/>
                <a:cs typeface="Courier New" panose="02070309020205020404" pitchFamily="49" charset="0"/>
              </a:rPr>
              <a:t>printStar</a:t>
            </a:r>
            <a:r>
              <a:rPr lang="en-US">
                <a:latin typeface="Courier New" panose="02070309020205020404" pitchFamily="49" charset="0"/>
                <a:cs typeface="Courier New" panose="02070309020205020404" pitchFamily="49" charset="0"/>
              </a:rPr>
              <a:t>() {   </a:t>
            </a:r>
          </a:p>
          <a:p>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System.out.println</a:t>
            </a:r>
            <a:r>
              <a:rPr lang="en-US">
                <a:latin typeface="Courier New" panose="02070309020205020404" pitchFamily="49" charset="0"/>
                <a:cs typeface="Courier New" panose="02070309020205020404" pitchFamily="49" charset="0"/>
              </a:rPr>
              <a:t>(" * ");  </a:t>
            </a:r>
          </a:p>
          <a:p>
            <a:r>
              <a:rPr lang="en-US">
                <a:latin typeface="Courier New" panose="02070309020205020404" pitchFamily="49" charset="0"/>
                <a:cs typeface="Courier New" panose="02070309020205020404" pitchFamily="49" charset="0"/>
              </a:rPr>
              <a:t>     }  </a:t>
            </a:r>
          </a:p>
          <a:p>
            <a:r>
              <a:rPr lang="en-US">
                <a:latin typeface="Courier New" panose="02070309020205020404" pitchFamily="49" charset="0"/>
                <a:cs typeface="Courier New" panose="02070309020205020404" pitchFamily="49" charset="0"/>
              </a:rPr>
              <a:t>     public static void twice() {   </a:t>
            </a:r>
          </a:p>
          <a:p>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printStar</a:t>
            </a:r>
            <a:r>
              <a:rPr lang="en-US">
                <a:latin typeface="Courier New" panose="02070309020205020404" pitchFamily="49" charset="0"/>
                <a:cs typeface="Courier New" panose="02070309020205020404" pitchFamily="49" charset="0"/>
              </a:rPr>
              <a:t>();   </a:t>
            </a:r>
          </a:p>
          <a:p>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printStar</a:t>
            </a:r>
            <a:r>
              <a:rPr lang="en-US">
                <a:latin typeface="Courier New" panose="02070309020205020404" pitchFamily="49" charset="0"/>
                <a:cs typeface="Courier New" panose="02070309020205020404" pitchFamily="49" charset="0"/>
              </a:rPr>
              <a:t>();  </a:t>
            </a:r>
          </a:p>
          <a:p>
            <a:r>
              <a:rPr lang="en-US">
                <a:latin typeface="Courier New" panose="02070309020205020404" pitchFamily="49" charset="0"/>
                <a:cs typeface="Courier New" panose="02070309020205020404" pitchFamily="49" charset="0"/>
              </a:rPr>
              <a:t>     }  </a:t>
            </a:r>
          </a:p>
          <a:p>
            <a:r>
              <a:rPr lang="en-US">
                <a:latin typeface="Courier New" panose="02070309020205020404" pitchFamily="49" charset="0"/>
                <a:cs typeface="Courier New" panose="02070309020205020404" pitchFamily="49" charset="0"/>
              </a:rPr>
              <a:t>     public static void many() {   </a:t>
            </a:r>
          </a:p>
          <a:p>
            <a:r>
              <a:rPr lang="en-US">
                <a:latin typeface="Courier New" panose="02070309020205020404" pitchFamily="49" charset="0"/>
                <a:cs typeface="Courier New" panose="02070309020205020404" pitchFamily="49" charset="0"/>
              </a:rPr>
              <a:t>          twice();   </a:t>
            </a:r>
          </a:p>
          <a:p>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printStar</a:t>
            </a:r>
            <a:r>
              <a:rPr lang="en-US">
                <a:latin typeface="Courier New" panose="02070309020205020404" pitchFamily="49" charset="0"/>
                <a:cs typeface="Courier New" panose="02070309020205020404" pitchFamily="49" charset="0"/>
              </a:rPr>
              <a:t>();   </a:t>
            </a:r>
          </a:p>
          <a:p>
            <a:r>
              <a:rPr lang="en-US">
                <a:latin typeface="Courier New" panose="02070309020205020404" pitchFamily="49" charset="0"/>
                <a:cs typeface="Courier New" panose="02070309020205020404" pitchFamily="49" charset="0"/>
              </a:rPr>
              <a:t>          twice();  </a:t>
            </a:r>
          </a:p>
          <a:p>
            <a:r>
              <a:rPr lang="en-US">
                <a:latin typeface="Courier New" panose="02070309020205020404" pitchFamily="49" charset="0"/>
                <a:cs typeface="Courier New" panose="02070309020205020404" pitchFamily="49" charset="0"/>
              </a:rPr>
              <a:t>     }</a:t>
            </a:r>
          </a:p>
          <a:p>
            <a:r>
              <a:rPr lang="en-US">
                <a:latin typeface="Courier New" panose="02070309020205020404" pitchFamily="49" charset="0"/>
                <a:cs typeface="Courier New" panose="02070309020205020404" pitchFamily="49" charset="0"/>
              </a:rPr>
              <a:t>     public static void main(String[] </a:t>
            </a:r>
            <a:r>
              <a:rPr lang="en-US" err="1">
                <a:latin typeface="Courier New" panose="02070309020205020404" pitchFamily="49" charset="0"/>
                <a:cs typeface="Courier New" panose="02070309020205020404" pitchFamily="49" charset="0"/>
              </a:rPr>
              <a:t>args</a:t>
            </a:r>
            <a:r>
              <a:rPr lang="en-US">
                <a:latin typeface="Courier New" panose="02070309020205020404" pitchFamily="49" charset="0"/>
                <a:cs typeface="Courier New" panose="02070309020205020404" pitchFamily="49" charset="0"/>
              </a:rPr>
              <a:t>) {   </a:t>
            </a:r>
          </a:p>
          <a:p>
            <a:r>
              <a:rPr lang="en-US">
                <a:latin typeface="Courier New" panose="02070309020205020404" pitchFamily="49" charset="0"/>
                <a:cs typeface="Courier New" panose="02070309020205020404" pitchFamily="49" charset="0"/>
              </a:rPr>
              <a:t>          twice();   </a:t>
            </a:r>
          </a:p>
          <a:p>
            <a:r>
              <a:rPr lang="en-US">
                <a:latin typeface="Courier New" panose="02070309020205020404" pitchFamily="49" charset="0"/>
                <a:cs typeface="Courier New" panose="02070309020205020404" pitchFamily="49" charset="0"/>
              </a:rPr>
              <a:t>          many();  </a:t>
            </a:r>
          </a:p>
          <a:p>
            <a:r>
              <a:rPr lang="en-US">
                <a:latin typeface="Courier New" panose="02070309020205020404" pitchFamily="49" charset="0"/>
                <a:cs typeface="Courier New" panose="02070309020205020404" pitchFamily="49" charset="0"/>
              </a:rPr>
              <a:t>     } </a:t>
            </a:r>
          </a:p>
          <a:p>
            <a:r>
              <a:rPr lang="en-US">
                <a:latin typeface="Courier New" panose="02070309020205020404" pitchFamily="49" charset="0"/>
                <a:cs typeface="Courier New" panose="02070309020205020404" pitchFamily="49" charset="0"/>
              </a:rPr>
              <a:t>}  </a:t>
            </a:r>
          </a:p>
          <a:p>
            <a:endParaRPr lang="en-US"/>
          </a:p>
        </p:txBody>
      </p:sp>
      <p:sp>
        <p:nvSpPr>
          <p:cNvPr id="3" name="TextBox 2"/>
          <p:cNvSpPr txBox="1"/>
          <p:nvPr/>
        </p:nvSpPr>
        <p:spPr>
          <a:xfrm>
            <a:off x="8651454" y="4029033"/>
            <a:ext cx="898003" cy="2210605"/>
          </a:xfrm>
          <a:prstGeom prst="rect">
            <a:avLst/>
          </a:prstGeom>
          <a:noFill/>
        </p:spPr>
        <p:txBody>
          <a:bodyPr wrap="none" rtlCol="0" anchor="t">
            <a:spAutoFit/>
          </a:bodyPr>
          <a:lstStyle/>
          <a:p>
            <a:pPr marL="457200" indent="-457200">
              <a:buAutoNum type="alphaUcPeriod"/>
            </a:pPr>
            <a:r>
              <a:rPr lang="pt-BR" sz="2400"/>
              <a:t>2</a:t>
            </a:r>
            <a:endParaRPr lang="en-US">
              <a:cs typeface="Segoe UI"/>
            </a:endParaRPr>
          </a:p>
          <a:p>
            <a:pPr marL="457200" indent="-457200">
              <a:buAutoNum type="alphaUcPeriod"/>
            </a:pPr>
            <a:r>
              <a:rPr lang="pt-BR" sz="2400"/>
              <a:t>4</a:t>
            </a:r>
            <a:endParaRPr lang="en-US" sz="1750">
              <a:cs typeface="Segoe UI"/>
            </a:endParaRPr>
          </a:p>
          <a:p>
            <a:pPr marL="457200" indent="-457200">
              <a:buAutoNum type="alphaUcPeriod"/>
            </a:pPr>
            <a:r>
              <a:rPr lang="pt-BR" sz="2400"/>
              <a:t>5</a:t>
            </a:r>
            <a:endParaRPr lang="pt-BR" sz="2400">
              <a:cs typeface="Segoe UI"/>
            </a:endParaRPr>
          </a:p>
          <a:p>
            <a:pPr marL="457200" indent="-457200">
              <a:buAutoNum type="alphaUcPeriod"/>
            </a:pPr>
            <a:r>
              <a:rPr lang="pt-BR" sz="2400"/>
              <a:t>7</a:t>
            </a:r>
          </a:p>
          <a:p>
            <a:pPr marL="457200" indent="-457200">
              <a:buAutoNum type="alphaUcPeriod"/>
            </a:pPr>
            <a:r>
              <a:rPr lang="pt-BR" sz="2400"/>
              <a:t>9 </a:t>
            </a:r>
            <a:endParaRPr lang="pt-BR" sz="2400">
              <a:cs typeface="Segoe UI"/>
            </a:endParaRPr>
          </a:p>
          <a:p>
            <a:endParaRPr lang="en-US"/>
          </a:p>
        </p:txBody>
      </p:sp>
      <p:sp>
        <p:nvSpPr>
          <p:cNvPr id="4" name="TextBox 3">
            <a:extLst>
              <a:ext uri="{FF2B5EF4-FFF2-40B4-BE49-F238E27FC236}">
                <a16:creationId xmlns:a16="http://schemas.microsoft.com/office/drawing/2014/main" id="{C7738E28-7B0A-4508-9B6A-7A70F507A67F}"/>
              </a:ext>
            </a:extLst>
          </p:cNvPr>
          <p:cNvSpPr txBox="1"/>
          <p:nvPr/>
        </p:nvSpPr>
        <p:spPr>
          <a:xfrm>
            <a:off x="8347494" y="2682815"/>
            <a:ext cx="3001993" cy="123110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000"/>
              <a:t>How many stars  *  are printed to the console when this program is executed? </a:t>
            </a:r>
            <a:r>
              <a:rPr lang="en-US" sz="2000">
                <a:cs typeface="Segoe UI"/>
              </a:rPr>
              <a:t>​</a:t>
            </a:r>
            <a:endParaRPr lang="en-US" sz="2000"/>
          </a:p>
        </p:txBody>
      </p:sp>
    </p:spTree>
    <p:custDataLst>
      <p:tags r:id="rId1"/>
    </p:custDataLst>
    <p:extLst>
      <p:ext uri="{BB962C8B-B14F-4D97-AF65-F5344CB8AC3E}">
        <p14:creationId xmlns:p14="http://schemas.microsoft.com/office/powerpoint/2010/main" val="392685822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94904"/>
            <a:ext cx="9144000" cy="2387600"/>
          </a:xfrm>
        </p:spPr>
        <p:txBody>
          <a:bodyPr/>
          <a:lstStyle/>
          <a:p>
            <a:r>
              <a:rPr lang="en-US" err="1"/>
              <a:t>GrudgeBall</a:t>
            </a:r>
            <a:endParaRPr lang="en-US"/>
          </a:p>
        </p:txBody>
      </p:sp>
    </p:spTree>
    <p:custDataLst>
      <p:tags r:id="rId1"/>
    </p:custDataLst>
    <p:extLst>
      <p:ext uri="{BB962C8B-B14F-4D97-AF65-F5344CB8AC3E}">
        <p14:creationId xmlns:p14="http://schemas.microsoft.com/office/powerpoint/2010/main" val="4974834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Homework</a:t>
            </a:r>
          </a:p>
        </p:txBody>
      </p:sp>
      <p:sp>
        <p:nvSpPr>
          <p:cNvPr id="3" name="Content Placeholder 2"/>
          <p:cNvSpPr>
            <a:spLocks noGrp="1"/>
          </p:cNvSpPr>
          <p:nvPr>
            <p:ph idx="1"/>
          </p:nvPr>
        </p:nvSpPr>
        <p:spPr/>
        <p:txBody>
          <a:bodyPr/>
          <a:lstStyle/>
          <a:p>
            <a:pPr marL="0" indent="0">
              <a:buNone/>
            </a:pPr>
            <a:r>
              <a:rPr lang="en-US"/>
              <a:t>Read HW rest of 2.2</a:t>
            </a:r>
          </a:p>
          <a:p>
            <a:pPr marL="0" indent="0">
              <a:buNone/>
            </a:pPr>
            <a:endParaRPr lang="en-US"/>
          </a:p>
          <a:p>
            <a:pPr marL="0" indent="0">
              <a:buNone/>
            </a:pPr>
            <a:r>
              <a:rPr lang="en-US"/>
              <a:t>Complete chapter 2 self-check questions 4 (4</a:t>
            </a:r>
            <a:r>
              <a:rPr lang="en-US" baseline="30000"/>
              <a:t>th</a:t>
            </a:r>
            <a:r>
              <a:rPr lang="en-US"/>
              <a:t> edition: 5). </a:t>
            </a:r>
          </a:p>
        </p:txBody>
      </p:sp>
    </p:spTree>
    <p:custDataLst>
      <p:tags r:id="rId1"/>
    </p:custDataLst>
    <p:extLst>
      <p:ext uri="{BB962C8B-B14F-4D97-AF65-F5344CB8AC3E}">
        <p14:creationId xmlns:p14="http://schemas.microsoft.com/office/powerpoint/2010/main" val="4186787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Mixing Types &amp; Casting</a:t>
            </a:r>
          </a:p>
        </p:txBody>
      </p:sp>
      <p:sp>
        <p:nvSpPr>
          <p:cNvPr id="3" name="Subtitle 2"/>
          <p:cNvSpPr>
            <a:spLocks noGrp="1"/>
          </p:cNvSpPr>
          <p:nvPr>
            <p:ph type="subTitle" idx="1"/>
          </p:nvPr>
        </p:nvSpPr>
        <p:spPr/>
        <p:txBody>
          <a:bodyPr/>
          <a:lstStyle/>
          <a:p>
            <a:r>
              <a:rPr lang="en-US"/>
              <a:t>[ 2.04 ] [ Today’s Date ] [ Instructor Name ]</a:t>
            </a:r>
          </a:p>
        </p:txBody>
      </p:sp>
    </p:spTree>
    <p:custDataLst>
      <p:tags r:id="rId1"/>
    </p:custDataLst>
    <p:extLst>
      <p:ext uri="{BB962C8B-B14F-4D97-AF65-F5344CB8AC3E}">
        <p14:creationId xmlns:p14="http://schemas.microsoft.com/office/powerpoint/2010/main" val="25774688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Boxes</a:t>
            </a:r>
          </a:p>
        </p:txBody>
      </p:sp>
      <p:sp>
        <p:nvSpPr>
          <p:cNvPr id="3" name="Content Placeholder 2"/>
          <p:cNvSpPr>
            <a:spLocks noGrp="1"/>
          </p:cNvSpPr>
          <p:nvPr>
            <p:ph idx="1"/>
          </p:nvPr>
        </p:nvSpPr>
        <p:spPr>
          <a:xfrm>
            <a:off x="588263" y="1519479"/>
            <a:ext cx="11018520" cy="430887"/>
          </a:xfrm>
        </p:spPr>
        <p:txBody>
          <a:bodyPr/>
          <a:lstStyle/>
          <a:p>
            <a:pPr marL="0" indent="0">
              <a:buNone/>
            </a:pPr>
            <a:r>
              <a:rPr lang="en-US"/>
              <a:t>You are told to consolidate the contents of these three boxes:</a:t>
            </a:r>
          </a:p>
        </p:txBody>
      </p:sp>
      <p:pic>
        <p:nvPicPr>
          <p:cNvPr id="5" name="Graphic 4" descr="Filing Box Archive">
            <a:extLst>
              <a:ext uri="{FF2B5EF4-FFF2-40B4-BE49-F238E27FC236}">
                <a16:creationId xmlns:a16="http://schemas.microsoft.com/office/drawing/2014/main" id="{B22D2ECB-8A58-403C-980E-768761699B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80680" y="2740406"/>
            <a:ext cx="914400" cy="914400"/>
          </a:xfrm>
          <a:prstGeom prst="rect">
            <a:avLst/>
          </a:prstGeom>
        </p:spPr>
      </p:pic>
      <p:pic>
        <p:nvPicPr>
          <p:cNvPr id="9" name="Graphic 8" descr="Filing Box Archive">
            <a:extLst>
              <a:ext uri="{FF2B5EF4-FFF2-40B4-BE49-F238E27FC236}">
                <a16:creationId xmlns:a16="http://schemas.microsoft.com/office/drawing/2014/main" id="{358066F8-ED41-4485-8FFF-34C1CD0C39B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83682" y="2321095"/>
            <a:ext cx="1463976" cy="1463976"/>
          </a:xfrm>
          <a:prstGeom prst="rect">
            <a:avLst/>
          </a:prstGeom>
        </p:spPr>
      </p:pic>
      <p:pic>
        <p:nvPicPr>
          <p:cNvPr id="11" name="Graphic 10" descr="Filing Box Archive">
            <a:extLst>
              <a:ext uri="{FF2B5EF4-FFF2-40B4-BE49-F238E27FC236}">
                <a16:creationId xmlns:a16="http://schemas.microsoft.com/office/drawing/2014/main" id="{9BE92F98-72D6-43D5-BEFD-A1308B4495D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36260" y="2740406"/>
            <a:ext cx="914400" cy="914400"/>
          </a:xfrm>
          <a:prstGeom prst="rect">
            <a:avLst/>
          </a:prstGeom>
        </p:spPr>
      </p:pic>
      <p:sp>
        <p:nvSpPr>
          <p:cNvPr id="14" name="Content Placeholder 2">
            <a:extLst>
              <a:ext uri="{FF2B5EF4-FFF2-40B4-BE49-F238E27FC236}">
                <a16:creationId xmlns:a16="http://schemas.microsoft.com/office/drawing/2014/main" id="{4E01DA24-985E-4A40-BB5D-1AAE498472F0}"/>
              </a:ext>
            </a:extLst>
          </p:cNvPr>
          <p:cNvSpPr txBox="1">
            <a:spLocks/>
          </p:cNvSpPr>
          <p:nvPr/>
        </p:nvSpPr>
        <p:spPr>
          <a:xfrm>
            <a:off x="740663" y="3883239"/>
            <a:ext cx="11018520"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t>Into which box will you put the contents?</a:t>
            </a:r>
          </a:p>
        </p:txBody>
      </p:sp>
      <p:pic>
        <p:nvPicPr>
          <p:cNvPr id="16" name="Graphic 15" descr="Filing Box Archive">
            <a:extLst>
              <a:ext uri="{FF2B5EF4-FFF2-40B4-BE49-F238E27FC236}">
                <a16:creationId xmlns:a16="http://schemas.microsoft.com/office/drawing/2014/main" id="{BA550115-5C2D-4DEE-81B4-037C73747AD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983820" y="5801077"/>
            <a:ext cx="599723" cy="599723"/>
          </a:xfrm>
          <a:prstGeom prst="rect">
            <a:avLst/>
          </a:prstGeom>
        </p:spPr>
      </p:pic>
      <p:pic>
        <p:nvPicPr>
          <p:cNvPr id="18" name="Graphic 17" descr="Filing Box Archive">
            <a:extLst>
              <a:ext uri="{FF2B5EF4-FFF2-40B4-BE49-F238E27FC236}">
                <a16:creationId xmlns:a16="http://schemas.microsoft.com/office/drawing/2014/main" id="{BECE2D4E-C3B6-4302-B877-4664423F476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462909" y="4414328"/>
            <a:ext cx="2346701" cy="2346701"/>
          </a:xfrm>
          <a:prstGeom prst="rect">
            <a:avLst/>
          </a:prstGeom>
        </p:spPr>
      </p:pic>
      <p:sp>
        <p:nvSpPr>
          <p:cNvPr id="20" name="Content Placeholder 2">
            <a:extLst>
              <a:ext uri="{FF2B5EF4-FFF2-40B4-BE49-F238E27FC236}">
                <a16:creationId xmlns:a16="http://schemas.microsoft.com/office/drawing/2014/main" id="{4916A184-709E-4D6A-A100-4EDCBC7326EA}"/>
              </a:ext>
            </a:extLst>
          </p:cNvPr>
          <p:cNvSpPr txBox="1">
            <a:spLocks/>
          </p:cNvSpPr>
          <p:nvPr/>
        </p:nvSpPr>
        <p:spPr>
          <a:xfrm>
            <a:off x="10483721" y="5885494"/>
            <a:ext cx="1275462"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t>Why?</a:t>
            </a:r>
          </a:p>
        </p:txBody>
      </p:sp>
    </p:spTree>
    <p:custDataLst>
      <p:tags r:id="rId1"/>
    </p:custDataLst>
    <p:extLst>
      <p:ext uri="{BB962C8B-B14F-4D97-AF65-F5344CB8AC3E}">
        <p14:creationId xmlns:p14="http://schemas.microsoft.com/office/powerpoint/2010/main" val="14226427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Remember what happens…</a:t>
            </a:r>
          </a:p>
        </p:txBody>
      </p:sp>
      <p:sp>
        <p:nvSpPr>
          <p:cNvPr id="6" name="Content Placeholder 5">
            <a:extLst>
              <a:ext uri="{FF2B5EF4-FFF2-40B4-BE49-F238E27FC236}">
                <a16:creationId xmlns:a16="http://schemas.microsoft.com/office/drawing/2014/main" id="{9DB65D86-3ECF-46A4-BF14-1D813D4BEFC4}"/>
              </a:ext>
            </a:extLst>
          </p:cNvPr>
          <p:cNvSpPr>
            <a:spLocks noGrp="1"/>
          </p:cNvSpPr>
          <p:nvPr>
            <p:ph idx="1"/>
          </p:nvPr>
        </p:nvSpPr>
        <p:spPr>
          <a:xfrm>
            <a:off x="3584074" y="2173271"/>
            <a:ext cx="3602789" cy="2511457"/>
          </a:xfrm>
        </p:spPr>
        <p:txBody>
          <a:bodyPr/>
          <a:lstStyle/>
          <a:p>
            <a:pPr marL="0" indent="0">
              <a:buNone/>
            </a:pPr>
            <a:r>
              <a:rPr lang="en-US" sz="4800"/>
              <a:t>1 + 1.5</a:t>
            </a:r>
          </a:p>
          <a:p>
            <a:pPr marL="0" indent="0">
              <a:buNone/>
            </a:pPr>
            <a:endParaRPr lang="en-US" sz="4800"/>
          </a:p>
          <a:p>
            <a:pPr marL="0" indent="0">
              <a:buNone/>
            </a:pPr>
            <a:r>
              <a:rPr lang="en-US" sz="4800"/>
              <a:t>“hello” + 1</a:t>
            </a:r>
            <a:endParaRPr lang="en-US"/>
          </a:p>
        </p:txBody>
      </p:sp>
    </p:spTree>
    <p:custDataLst>
      <p:tags r:id="rId1"/>
    </p:custDataLst>
    <p:extLst>
      <p:ext uri="{BB962C8B-B14F-4D97-AF65-F5344CB8AC3E}">
        <p14:creationId xmlns:p14="http://schemas.microsoft.com/office/powerpoint/2010/main" val="28645414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trike="sngStrike"/>
              <a:t>Boxes</a:t>
            </a:r>
            <a:r>
              <a:rPr lang="en-US"/>
              <a:t>  Variables</a:t>
            </a:r>
          </a:p>
        </p:txBody>
      </p:sp>
      <p:sp>
        <p:nvSpPr>
          <p:cNvPr id="3" name="Content Placeholder 2"/>
          <p:cNvSpPr>
            <a:spLocks noGrp="1"/>
          </p:cNvSpPr>
          <p:nvPr>
            <p:ph idx="1"/>
          </p:nvPr>
        </p:nvSpPr>
        <p:spPr>
          <a:xfrm>
            <a:off x="588263" y="1519479"/>
            <a:ext cx="11018520" cy="430887"/>
          </a:xfrm>
        </p:spPr>
        <p:txBody>
          <a:bodyPr/>
          <a:lstStyle/>
          <a:p>
            <a:pPr marL="0" indent="0">
              <a:buNone/>
            </a:pPr>
            <a:r>
              <a:rPr lang="en-US"/>
              <a:t>You are told to consolidate the contents of these three variables:</a:t>
            </a:r>
          </a:p>
        </p:txBody>
      </p:sp>
      <p:pic>
        <p:nvPicPr>
          <p:cNvPr id="5" name="Graphic 4" descr="Filing Box Archive">
            <a:extLst>
              <a:ext uri="{FF2B5EF4-FFF2-40B4-BE49-F238E27FC236}">
                <a16:creationId xmlns:a16="http://schemas.microsoft.com/office/drawing/2014/main" id="{B22D2ECB-8A58-403C-980E-768761699B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80680" y="2740406"/>
            <a:ext cx="914400" cy="914400"/>
          </a:xfrm>
          <a:prstGeom prst="rect">
            <a:avLst/>
          </a:prstGeom>
        </p:spPr>
      </p:pic>
      <p:pic>
        <p:nvPicPr>
          <p:cNvPr id="9" name="Graphic 8" descr="Filing Box Archive">
            <a:extLst>
              <a:ext uri="{FF2B5EF4-FFF2-40B4-BE49-F238E27FC236}">
                <a16:creationId xmlns:a16="http://schemas.microsoft.com/office/drawing/2014/main" id="{358066F8-ED41-4485-8FFF-34C1CD0C39B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83682" y="2321095"/>
            <a:ext cx="1463976" cy="1463976"/>
          </a:xfrm>
          <a:prstGeom prst="rect">
            <a:avLst/>
          </a:prstGeom>
        </p:spPr>
      </p:pic>
      <p:pic>
        <p:nvPicPr>
          <p:cNvPr id="11" name="Graphic 10" descr="Filing Box Archive">
            <a:extLst>
              <a:ext uri="{FF2B5EF4-FFF2-40B4-BE49-F238E27FC236}">
                <a16:creationId xmlns:a16="http://schemas.microsoft.com/office/drawing/2014/main" id="{9BE92F98-72D6-43D5-BEFD-A1308B4495D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36260" y="2740406"/>
            <a:ext cx="914400" cy="914400"/>
          </a:xfrm>
          <a:prstGeom prst="rect">
            <a:avLst/>
          </a:prstGeom>
        </p:spPr>
      </p:pic>
      <p:sp>
        <p:nvSpPr>
          <p:cNvPr id="14" name="Content Placeholder 2">
            <a:extLst>
              <a:ext uri="{FF2B5EF4-FFF2-40B4-BE49-F238E27FC236}">
                <a16:creationId xmlns:a16="http://schemas.microsoft.com/office/drawing/2014/main" id="{4E01DA24-985E-4A40-BB5D-1AAE498472F0}"/>
              </a:ext>
            </a:extLst>
          </p:cNvPr>
          <p:cNvSpPr txBox="1">
            <a:spLocks/>
          </p:cNvSpPr>
          <p:nvPr/>
        </p:nvSpPr>
        <p:spPr>
          <a:xfrm>
            <a:off x="740663" y="3883239"/>
            <a:ext cx="11018520"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t>In which variable will you put the contents?</a:t>
            </a:r>
          </a:p>
        </p:txBody>
      </p:sp>
      <p:pic>
        <p:nvPicPr>
          <p:cNvPr id="16" name="Graphic 15" descr="Filing Box Archive">
            <a:extLst>
              <a:ext uri="{FF2B5EF4-FFF2-40B4-BE49-F238E27FC236}">
                <a16:creationId xmlns:a16="http://schemas.microsoft.com/office/drawing/2014/main" id="{BA550115-5C2D-4DEE-81B4-037C73747AD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983820" y="5801077"/>
            <a:ext cx="599723" cy="599723"/>
          </a:xfrm>
          <a:prstGeom prst="rect">
            <a:avLst/>
          </a:prstGeom>
        </p:spPr>
      </p:pic>
      <p:pic>
        <p:nvPicPr>
          <p:cNvPr id="18" name="Graphic 17" descr="Filing Box Archive">
            <a:extLst>
              <a:ext uri="{FF2B5EF4-FFF2-40B4-BE49-F238E27FC236}">
                <a16:creationId xmlns:a16="http://schemas.microsoft.com/office/drawing/2014/main" id="{BECE2D4E-C3B6-4302-B877-4664423F476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462909" y="4414328"/>
            <a:ext cx="2346701" cy="2346701"/>
          </a:xfrm>
          <a:prstGeom prst="rect">
            <a:avLst/>
          </a:prstGeom>
        </p:spPr>
      </p:pic>
      <p:sp>
        <p:nvSpPr>
          <p:cNvPr id="20" name="Content Placeholder 2">
            <a:extLst>
              <a:ext uri="{FF2B5EF4-FFF2-40B4-BE49-F238E27FC236}">
                <a16:creationId xmlns:a16="http://schemas.microsoft.com/office/drawing/2014/main" id="{4916A184-709E-4D6A-A100-4EDCBC7326EA}"/>
              </a:ext>
            </a:extLst>
          </p:cNvPr>
          <p:cNvSpPr txBox="1">
            <a:spLocks/>
          </p:cNvSpPr>
          <p:nvPr/>
        </p:nvSpPr>
        <p:spPr>
          <a:xfrm>
            <a:off x="10483721" y="5885494"/>
            <a:ext cx="1275462"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t>Why?</a:t>
            </a:r>
          </a:p>
        </p:txBody>
      </p:sp>
      <p:sp>
        <p:nvSpPr>
          <p:cNvPr id="4" name="TextBox 3">
            <a:extLst>
              <a:ext uri="{FF2B5EF4-FFF2-40B4-BE49-F238E27FC236}">
                <a16:creationId xmlns:a16="http://schemas.microsoft.com/office/drawing/2014/main" id="{41E74DE9-28CD-4C37-8D0A-FEDF545CFE66}"/>
              </a:ext>
            </a:extLst>
          </p:cNvPr>
          <p:cNvSpPr txBox="1"/>
          <p:nvPr/>
        </p:nvSpPr>
        <p:spPr>
          <a:xfrm>
            <a:off x="3790403" y="3183226"/>
            <a:ext cx="294953"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int</a:t>
            </a:r>
          </a:p>
        </p:txBody>
      </p:sp>
      <p:sp>
        <p:nvSpPr>
          <p:cNvPr id="6" name="TextBox 5">
            <a:extLst>
              <a:ext uri="{FF2B5EF4-FFF2-40B4-BE49-F238E27FC236}">
                <a16:creationId xmlns:a16="http://schemas.microsoft.com/office/drawing/2014/main" id="{1B43858D-5E17-4A1F-AF5C-D40762D2A32C}"/>
              </a:ext>
            </a:extLst>
          </p:cNvPr>
          <p:cNvSpPr txBox="1"/>
          <p:nvPr/>
        </p:nvSpPr>
        <p:spPr>
          <a:xfrm>
            <a:off x="5928897" y="3183226"/>
            <a:ext cx="294953"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int</a:t>
            </a:r>
          </a:p>
        </p:txBody>
      </p:sp>
      <p:sp>
        <p:nvSpPr>
          <p:cNvPr id="7" name="TextBox 6">
            <a:extLst>
              <a:ext uri="{FF2B5EF4-FFF2-40B4-BE49-F238E27FC236}">
                <a16:creationId xmlns:a16="http://schemas.microsoft.com/office/drawing/2014/main" id="{8F31752C-3683-472A-A0AF-7D911E4323F7}"/>
              </a:ext>
            </a:extLst>
          </p:cNvPr>
          <p:cNvSpPr txBox="1"/>
          <p:nvPr/>
        </p:nvSpPr>
        <p:spPr>
          <a:xfrm>
            <a:off x="4136204" y="6018914"/>
            <a:ext cx="294953"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int</a:t>
            </a:r>
          </a:p>
        </p:txBody>
      </p:sp>
      <p:sp>
        <p:nvSpPr>
          <p:cNvPr id="8" name="TextBox 7">
            <a:extLst>
              <a:ext uri="{FF2B5EF4-FFF2-40B4-BE49-F238E27FC236}">
                <a16:creationId xmlns:a16="http://schemas.microsoft.com/office/drawing/2014/main" id="{D4E68EF8-B04C-49FB-A562-D8DDFE1FA391}"/>
              </a:ext>
            </a:extLst>
          </p:cNvPr>
          <p:cNvSpPr txBox="1"/>
          <p:nvPr/>
        </p:nvSpPr>
        <p:spPr>
          <a:xfrm>
            <a:off x="4636492" y="3121223"/>
            <a:ext cx="795089"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double</a:t>
            </a:r>
          </a:p>
        </p:txBody>
      </p:sp>
      <p:sp>
        <p:nvSpPr>
          <p:cNvPr id="10" name="TextBox 9">
            <a:extLst>
              <a:ext uri="{FF2B5EF4-FFF2-40B4-BE49-F238E27FC236}">
                <a16:creationId xmlns:a16="http://schemas.microsoft.com/office/drawing/2014/main" id="{5CA0EA89-6165-471E-9275-30142B9B8759}"/>
              </a:ext>
            </a:extLst>
          </p:cNvPr>
          <p:cNvSpPr txBox="1"/>
          <p:nvPr/>
        </p:nvSpPr>
        <p:spPr>
          <a:xfrm>
            <a:off x="5244687" y="5841559"/>
            <a:ext cx="795089"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double</a:t>
            </a:r>
          </a:p>
        </p:txBody>
      </p:sp>
    </p:spTree>
    <p:custDataLst>
      <p:tags r:id="rId1"/>
    </p:custDataLst>
    <p:extLst>
      <p:ext uri="{BB962C8B-B14F-4D97-AF65-F5344CB8AC3E}">
        <p14:creationId xmlns:p14="http://schemas.microsoft.com/office/powerpoint/2010/main" val="25716217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4046" y="1836774"/>
            <a:ext cx="9643908" cy="2387600"/>
          </a:xfrm>
        </p:spPr>
        <p:txBody>
          <a:bodyPr>
            <a:normAutofit/>
          </a:bodyPr>
          <a:lstStyle/>
          <a:p>
            <a:r>
              <a:rPr lang="en-US" sz="4000"/>
              <a:t>If you combine an</a:t>
            </a:r>
            <a:r>
              <a:rPr lang="en-US" sz="4000" b="1"/>
              <a:t> </a:t>
            </a:r>
            <a:r>
              <a:rPr lang="en-US" sz="4000" b="1">
                <a:latin typeface="Courier New" panose="02070309020205020404" pitchFamily="49" charset="0"/>
                <a:cs typeface="Courier New" panose="02070309020205020404" pitchFamily="49" charset="0"/>
              </a:rPr>
              <a:t>int</a:t>
            </a:r>
            <a:r>
              <a:rPr lang="en-US" sz="4000" b="1"/>
              <a:t> </a:t>
            </a:r>
            <a:r>
              <a:rPr lang="en-US" sz="4000"/>
              <a:t>and a </a:t>
            </a:r>
            <a:r>
              <a:rPr lang="en-US" sz="4000" b="1">
                <a:latin typeface="Courier New" panose="02070309020205020404" pitchFamily="49" charset="0"/>
                <a:cs typeface="Courier New" panose="02070309020205020404" pitchFamily="49" charset="0"/>
              </a:rPr>
              <a:t>double</a:t>
            </a:r>
            <a:r>
              <a:rPr lang="en-US" sz="4000"/>
              <a:t> with an operator </a:t>
            </a:r>
            <a:r>
              <a:rPr lang="en-US" sz="4000">
                <a:latin typeface="Courier New" panose="02070309020205020404" pitchFamily="49" charset="0"/>
                <a:cs typeface="Courier New" panose="02070309020205020404" pitchFamily="49" charset="0"/>
              </a:rPr>
              <a:t>(+ - * / % </a:t>
            </a:r>
            <a:r>
              <a:rPr lang="en-US" sz="4000"/>
              <a:t>), what is the result?</a:t>
            </a:r>
          </a:p>
        </p:txBody>
      </p:sp>
    </p:spTree>
    <p:custDataLst>
      <p:tags r:id="rId1"/>
    </p:custDataLst>
    <p:extLst>
      <p:ext uri="{BB962C8B-B14F-4D97-AF65-F5344CB8AC3E}">
        <p14:creationId xmlns:p14="http://schemas.microsoft.com/office/powerpoint/2010/main" val="5185660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3DDE9CE0-CC11-46B3-9F9F-8DD0D3A62C04}"/>
              </a:ext>
            </a:extLst>
          </p:cNvPr>
          <p:cNvGraphicFramePr>
            <a:graphicFrameLocks noGrp="1"/>
          </p:cNvGraphicFramePr>
          <p:nvPr>
            <p:extLst>
              <p:ext uri="{D42A27DB-BD31-4B8C-83A1-F6EECF244321}">
                <p14:modId xmlns:p14="http://schemas.microsoft.com/office/powerpoint/2010/main" val="961888324"/>
              </p:ext>
            </p:extLst>
          </p:nvPr>
        </p:nvGraphicFramePr>
        <p:xfrm>
          <a:off x="2032000" y="719665"/>
          <a:ext cx="7498470" cy="5199867"/>
        </p:xfrm>
        <a:graphic>
          <a:graphicData uri="http://schemas.openxmlformats.org/drawingml/2006/table">
            <a:tbl>
              <a:tblPr firstRow="1" bandRow="1">
                <a:tableStyleId>{5C22544A-7EE6-4342-B048-85BDC9FD1C3A}</a:tableStyleId>
              </a:tblPr>
              <a:tblGrid>
                <a:gridCol w="1659255">
                  <a:extLst>
                    <a:ext uri="{9D8B030D-6E8A-4147-A177-3AD203B41FA5}">
                      <a16:colId xmlns:a16="http://schemas.microsoft.com/office/drawing/2014/main" val="3341125411"/>
                    </a:ext>
                  </a:extLst>
                </a:gridCol>
                <a:gridCol w="5839215">
                  <a:extLst>
                    <a:ext uri="{9D8B030D-6E8A-4147-A177-3AD203B41FA5}">
                      <a16:colId xmlns:a16="http://schemas.microsoft.com/office/drawing/2014/main" val="362171547"/>
                    </a:ext>
                  </a:extLst>
                </a:gridCol>
              </a:tblGrid>
              <a:tr h="577763">
                <a:tc>
                  <a:txBody>
                    <a:bodyPr/>
                    <a:lstStyle/>
                    <a:p>
                      <a:r>
                        <a:rPr lang="en-US" sz="2400"/>
                        <a:t>Data type</a:t>
                      </a:r>
                    </a:p>
                  </a:txBody>
                  <a:tcPr/>
                </a:tc>
                <a:tc>
                  <a:txBody>
                    <a:bodyPr/>
                    <a:lstStyle/>
                    <a:p>
                      <a:r>
                        <a:rPr lang="en-US" sz="2400"/>
                        <a:t>Size</a:t>
                      </a:r>
                    </a:p>
                  </a:txBody>
                  <a:tcPr/>
                </a:tc>
                <a:extLst>
                  <a:ext uri="{0D108BD9-81ED-4DB2-BD59-A6C34878D82A}">
                    <a16:rowId xmlns:a16="http://schemas.microsoft.com/office/drawing/2014/main" val="1778713982"/>
                  </a:ext>
                </a:extLst>
              </a:tr>
              <a:tr h="577763">
                <a:tc>
                  <a:txBody>
                    <a:bodyPr/>
                    <a:lstStyle/>
                    <a:p>
                      <a:r>
                        <a:rPr lang="en-US" sz="2400"/>
                        <a:t>byte</a:t>
                      </a:r>
                    </a:p>
                  </a:txBody>
                  <a:tcPr/>
                </a:tc>
                <a:tc>
                  <a:txBody>
                    <a:bodyPr/>
                    <a:lstStyle/>
                    <a:p>
                      <a:r>
                        <a:rPr lang="en-US" sz="2400"/>
                        <a:t>8 bits</a:t>
                      </a:r>
                    </a:p>
                  </a:txBody>
                  <a:tcPr/>
                </a:tc>
                <a:extLst>
                  <a:ext uri="{0D108BD9-81ED-4DB2-BD59-A6C34878D82A}">
                    <a16:rowId xmlns:a16="http://schemas.microsoft.com/office/drawing/2014/main" val="3247701940"/>
                  </a:ext>
                </a:extLst>
              </a:tr>
              <a:tr h="577763">
                <a:tc>
                  <a:txBody>
                    <a:bodyPr/>
                    <a:lstStyle/>
                    <a:p>
                      <a:r>
                        <a:rPr lang="en-US" sz="2400"/>
                        <a:t>short</a:t>
                      </a:r>
                    </a:p>
                  </a:txBody>
                  <a:tcPr/>
                </a:tc>
                <a:tc>
                  <a:txBody>
                    <a:bodyPr/>
                    <a:lstStyle/>
                    <a:p>
                      <a:r>
                        <a:rPr lang="en-US" sz="2400"/>
                        <a:t>16-bit signed integer</a:t>
                      </a:r>
                    </a:p>
                  </a:txBody>
                  <a:tcPr/>
                </a:tc>
                <a:extLst>
                  <a:ext uri="{0D108BD9-81ED-4DB2-BD59-A6C34878D82A}">
                    <a16:rowId xmlns:a16="http://schemas.microsoft.com/office/drawing/2014/main" val="4246865151"/>
                  </a:ext>
                </a:extLst>
              </a:tr>
              <a:tr h="577763">
                <a:tc>
                  <a:txBody>
                    <a:bodyPr/>
                    <a:lstStyle/>
                    <a:p>
                      <a:r>
                        <a:rPr lang="en-US" sz="2400"/>
                        <a:t>int</a:t>
                      </a:r>
                    </a:p>
                  </a:txBody>
                  <a:tcPr/>
                </a:tc>
                <a:tc>
                  <a:txBody>
                    <a:bodyPr/>
                    <a:lstStyle/>
                    <a:p>
                      <a:r>
                        <a:rPr lang="en-US" sz="2400"/>
                        <a:t>32-bit signed integer</a:t>
                      </a:r>
                    </a:p>
                  </a:txBody>
                  <a:tcPr/>
                </a:tc>
                <a:extLst>
                  <a:ext uri="{0D108BD9-81ED-4DB2-BD59-A6C34878D82A}">
                    <a16:rowId xmlns:a16="http://schemas.microsoft.com/office/drawing/2014/main" val="3924150783"/>
                  </a:ext>
                </a:extLst>
              </a:tr>
              <a:tr h="577763">
                <a:tc>
                  <a:txBody>
                    <a:bodyPr/>
                    <a:lstStyle/>
                    <a:p>
                      <a:r>
                        <a:rPr lang="en-US" sz="2400"/>
                        <a:t>long</a:t>
                      </a:r>
                    </a:p>
                  </a:txBody>
                  <a:tcPr/>
                </a:tc>
                <a:tc>
                  <a:txBody>
                    <a:bodyPr/>
                    <a:lstStyle/>
                    <a:p>
                      <a:r>
                        <a:rPr lang="en-US" sz="2400"/>
                        <a:t>64-bit signed integer</a:t>
                      </a:r>
                    </a:p>
                  </a:txBody>
                  <a:tcPr/>
                </a:tc>
                <a:extLst>
                  <a:ext uri="{0D108BD9-81ED-4DB2-BD59-A6C34878D82A}">
                    <a16:rowId xmlns:a16="http://schemas.microsoft.com/office/drawing/2014/main" val="1754426248"/>
                  </a:ext>
                </a:extLst>
              </a:tr>
              <a:tr h="577763">
                <a:tc>
                  <a:txBody>
                    <a:bodyPr/>
                    <a:lstStyle/>
                    <a:p>
                      <a:r>
                        <a:rPr lang="en-US" sz="2400"/>
                        <a:t>float</a:t>
                      </a:r>
                    </a:p>
                  </a:txBody>
                  <a:tcPr/>
                </a:tc>
                <a:tc>
                  <a:txBody>
                    <a:bodyPr/>
                    <a:lstStyle/>
                    <a:p>
                      <a:r>
                        <a:rPr lang="en-US" sz="2400"/>
                        <a:t>32-bit floating point</a:t>
                      </a:r>
                    </a:p>
                  </a:txBody>
                  <a:tcPr/>
                </a:tc>
                <a:extLst>
                  <a:ext uri="{0D108BD9-81ED-4DB2-BD59-A6C34878D82A}">
                    <a16:rowId xmlns:a16="http://schemas.microsoft.com/office/drawing/2014/main" val="1302486877"/>
                  </a:ext>
                </a:extLst>
              </a:tr>
              <a:tr h="577763">
                <a:tc>
                  <a:txBody>
                    <a:bodyPr/>
                    <a:lstStyle/>
                    <a:p>
                      <a:r>
                        <a:rPr lang="en-US" sz="2400"/>
                        <a:t>double</a:t>
                      </a:r>
                    </a:p>
                  </a:txBody>
                  <a:tcPr/>
                </a:tc>
                <a:tc>
                  <a:txBody>
                    <a:bodyPr/>
                    <a:lstStyle/>
                    <a:p>
                      <a:r>
                        <a:rPr lang="en-US" sz="2400"/>
                        <a:t>64-bit floating point</a:t>
                      </a:r>
                    </a:p>
                  </a:txBody>
                  <a:tcPr/>
                </a:tc>
                <a:extLst>
                  <a:ext uri="{0D108BD9-81ED-4DB2-BD59-A6C34878D82A}">
                    <a16:rowId xmlns:a16="http://schemas.microsoft.com/office/drawing/2014/main" val="1379624367"/>
                  </a:ext>
                </a:extLst>
              </a:tr>
              <a:tr h="577763">
                <a:tc>
                  <a:txBody>
                    <a:bodyPr/>
                    <a:lstStyle/>
                    <a:p>
                      <a:r>
                        <a:rPr lang="en-US" sz="2400" err="1"/>
                        <a:t>boolean</a:t>
                      </a:r>
                      <a:endParaRPr lang="en-US" sz="2400"/>
                    </a:p>
                  </a:txBody>
                  <a:tcPr/>
                </a:tc>
                <a:tc>
                  <a:txBody>
                    <a:bodyPr/>
                    <a:lstStyle/>
                    <a:p>
                      <a:r>
                        <a:rPr lang="en-US" sz="2400"/>
                        <a:t>value can be true or false </a:t>
                      </a:r>
                    </a:p>
                  </a:txBody>
                  <a:tcPr/>
                </a:tc>
                <a:extLst>
                  <a:ext uri="{0D108BD9-81ED-4DB2-BD59-A6C34878D82A}">
                    <a16:rowId xmlns:a16="http://schemas.microsoft.com/office/drawing/2014/main" val="2787169205"/>
                  </a:ext>
                </a:extLst>
              </a:tr>
              <a:tr h="577763">
                <a:tc>
                  <a:txBody>
                    <a:bodyPr/>
                    <a:lstStyle/>
                    <a:p>
                      <a:r>
                        <a:rPr lang="en-US" sz="2400"/>
                        <a:t>char</a:t>
                      </a:r>
                    </a:p>
                  </a:txBody>
                  <a:tcPr/>
                </a:tc>
                <a:tc>
                  <a:txBody>
                    <a:bodyPr/>
                    <a:lstStyle/>
                    <a:p>
                      <a:r>
                        <a:rPr lang="en-US" sz="2400"/>
                        <a:t>16-bit Unicode character</a:t>
                      </a:r>
                    </a:p>
                  </a:txBody>
                  <a:tcPr/>
                </a:tc>
                <a:extLst>
                  <a:ext uri="{0D108BD9-81ED-4DB2-BD59-A6C34878D82A}">
                    <a16:rowId xmlns:a16="http://schemas.microsoft.com/office/drawing/2014/main" val="4031302978"/>
                  </a:ext>
                </a:extLst>
              </a:tr>
            </a:tbl>
          </a:graphicData>
        </a:graphic>
      </p:graphicFrame>
    </p:spTree>
    <p:extLst>
      <p:ext uri="{BB962C8B-B14F-4D97-AF65-F5344CB8AC3E}">
        <p14:creationId xmlns:p14="http://schemas.microsoft.com/office/powerpoint/2010/main" val="15161503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8068" y="1713207"/>
            <a:ext cx="9144000" cy="2387600"/>
          </a:xfrm>
        </p:spPr>
        <p:txBody>
          <a:bodyPr>
            <a:normAutofit/>
          </a:bodyPr>
          <a:lstStyle/>
          <a:p>
            <a:r>
              <a:rPr lang="en-US" sz="4000"/>
              <a:t>If you combine an</a:t>
            </a:r>
            <a:r>
              <a:rPr lang="en-US" sz="4000" b="1"/>
              <a:t> </a:t>
            </a:r>
            <a:r>
              <a:rPr lang="en-US" sz="4000" b="1">
                <a:latin typeface="Courier New" panose="02070309020205020404" pitchFamily="49" charset="0"/>
                <a:cs typeface="Courier New" panose="02070309020205020404" pitchFamily="49" charset="0"/>
              </a:rPr>
              <a:t>int</a:t>
            </a:r>
            <a:r>
              <a:rPr lang="en-US" sz="4000" b="1"/>
              <a:t> </a:t>
            </a:r>
            <a:r>
              <a:rPr lang="en-US" sz="4000"/>
              <a:t>and a </a:t>
            </a:r>
            <a:r>
              <a:rPr lang="en-US" sz="4000" b="1">
                <a:latin typeface="Courier New" panose="02070309020205020404" pitchFamily="49" charset="0"/>
                <a:cs typeface="Courier New" panose="02070309020205020404" pitchFamily="49" charset="0"/>
              </a:rPr>
              <a:t>String</a:t>
            </a:r>
            <a:r>
              <a:rPr lang="en-US" sz="4000"/>
              <a:t> with a ‘</a:t>
            </a:r>
            <a:r>
              <a:rPr lang="en-US" sz="4000">
                <a:latin typeface="Courier New" panose="02070309020205020404" pitchFamily="49" charset="0"/>
                <a:cs typeface="Courier New" panose="02070309020205020404" pitchFamily="49" charset="0"/>
              </a:rPr>
              <a:t>+</a:t>
            </a:r>
            <a:r>
              <a:rPr lang="en-US" sz="4000"/>
              <a:t>’, what is the result?</a:t>
            </a:r>
          </a:p>
        </p:txBody>
      </p:sp>
    </p:spTree>
    <p:custDataLst>
      <p:tags r:id="rId1"/>
    </p:custDataLst>
    <p:extLst>
      <p:ext uri="{BB962C8B-B14F-4D97-AF65-F5344CB8AC3E}">
        <p14:creationId xmlns:p14="http://schemas.microsoft.com/office/powerpoint/2010/main" val="15462401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8068" y="1713207"/>
            <a:ext cx="9144000" cy="2387600"/>
          </a:xfrm>
        </p:spPr>
        <p:txBody>
          <a:bodyPr>
            <a:normAutofit/>
          </a:bodyPr>
          <a:lstStyle/>
          <a:p>
            <a:r>
              <a:rPr lang="en-US" sz="4000"/>
              <a:t>If you combine a</a:t>
            </a:r>
            <a:r>
              <a:rPr lang="en-US" sz="4000" b="1"/>
              <a:t> </a:t>
            </a:r>
            <a:r>
              <a:rPr lang="en-US" sz="4000" b="1">
                <a:latin typeface="Courier New" panose="02070309020205020404" pitchFamily="49" charset="0"/>
                <a:cs typeface="Courier New" panose="02070309020205020404" pitchFamily="49" charset="0"/>
              </a:rPr>
              <a:t>double</a:t>
            </a:r>
            <a:r>
              <a:rPr lang="en-US" sz="4000" b="1"/>
              <a:t> </a:t>
            </a:r>
            <a:r>
              <a:rPr lang="en-US" sz="4000"/>
              <a:t>and a </a:t>
            </a:r>
            <a:r>
              <a:rPr lang="en-US" sz="4000" b="1">
                <a:latin typeface="Courier New" panose="02070309020205020404" pitchFamily="49" charset="0"/>
                <a:cs typeface="Courier New" panose="02070309020205020404" pitchFamily="49" charset="0"/>
              </a:rPr>
              <a:t>String</a:t>
            </a:r>
            <a:r>
              <a:rPr lang="en-US" sz="4000"/>
              <a:t> with a ‘</a:t>
            </a:r>
            <a:r>
              <a:rPr lang="en-US" sz="4000">
                <a:latin typeface="Courier New" panose="02070309020205020404" pitchFamily="49" charset="0"/>
                <a:cs typeface="Courier New" panose="02070309020205020404" pitchFamily="49" charset="0"/>
              </a:rPr>
              <a:t>+</a:t>
            </a:r>
            <a:r>
              <a:rPr lang="en-US" sz="4000"/>
              <a:t>’ what is the result?</a:t>
            </a:r>
          </a:p>
        </p:txBody>
      </p:sp>
    </p:spTree>
    <p:custDataLst>
      <p:tags r:id="rId1"/>
    </p:custDataLst>
    <p:extLst>
      <p:ext uri="{BB962C8B-B14F-4D97-AF65-F5344CB8AC3E}">
        <p14:creationId xmlns:p14="http://schemas.microsoft.com/office/powerpoint/2010/main" val="904094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 Consider the following Java statement.</a:t>
            </a:r>
          </a:p>
        </p:txBody>
      </p:sp>
      <p:sp>
        <p:nvSpPr>
          <p:cNvPr id="3" name="Content Placeholder 2"/>
          <p:cNvSpPr>
            <a:spLocks noGrp="1"/>
          </p:cNvSpPr>
          <p:nvPr>
            <p:ph idx="1"/>
          </p:nvPr>
        </p:nvSpPr>
        <p:spPr/>
        <p:txBody>
          <a:bodyPr vert="horz" wrap="square" lIns="0" tIns="0" rIns="0" bIns="0" rtlCol="0" anchor="t">
            <a:noAutofit/>
          </a:bodyPr>
          <a:lstStyle/>
          <a:p>
            <a:pPr marL="0" indent="0">
              <a:buNone/>
            </a:pPr>
            <a:r>
              <a:rPr lang="en-US">
                <a:latin typeface="Courier New"/>
                <a:cs typeface="Courier New"/>
              </a:rPr>
              <a:t>		</a:t>
            </a:r>
            <a:r>
              <a:rPr lang="en-US" err="1">
                <a:latin typeface="Courier New"/>
                <a:cs typeface="Courier New"/>
              </a:rPr>
              <a:t>System.out.println</a:t>
            </a:r>
            <a:r>
              <a:rPr lang="en-US">
                <a:latin typeface="Courier New"/>
                <a:cs typeface="Courier New"/>
              </a:rPr>
              <a:t>(" * ")</a:t>
            </a:r>
          </a:p>
          <a:p>
            <a:pPr marL="0" indent="0">
              <a:buNone/>
            </a:pPr>
            <a:endParaRPr lang="en-US">
              <a:latin typeface="Courier New" panose="02070309020205020404" pitchFamily="49" charset="0"/>
              <a:cs typeface="Courier New" panose="02070309020205020404" pitchFamily="49" charset="0"/>
            </a:endParaRPr>
          </a:p>
          <a:p>
            <a:pPr marL="0" indent="0">
              <a:buNone/>
            </a:pPr>
            <a:r>
              <a:rPr lang="en-US">
                <a:cs typeface="Courier New" panose="02070309020205020404" pitchFamily="49" charset="0"/>
              </a:rPr>
              <a:t>Which of the following is true about this Java statement? </a:t>
            </a:r>
          </a:p>
          <a:p>
            <a:pPr marL="514350" indent="-514350">
              <a:buAutoNum type="alphaUcPeriod"/>
            </a:pPr>
            <a:r>
              <a:rPr lang="en-US">
                <a:cs typeface="Courier New"/>
              </a:rPr>
              <a:t>The statement contains a String literal that is missing a quotation mark  " at its end</a:t>
            </a:r>
            <a:endParaRPr lang="en-US">
              <a:cs typeface="Courier New" panose="02070309020205020404" pitchFamily="49" charset="0"/>
            </a:endParaRPr>
          </a:p>
          <a:p>
            <a:pPr marL="514350" indent="-514350">
              <a:buAutoNum type="alphaUcPeriod"/>
            </a:pPr>
            <a:r>
              <a:rPr lang="en-US">
                <a:cs typeface="Courier New"/>
              </a:rPr>
              <a:t>The statement is missing a semicolon</a:t>
            </a:r>
            <a:endParaRPr lang="en-US">
              <a:cs typeface="Courier New" panose="02070309020205020404" pitchFamily="49" charset="0"/>
            </a:endParaRPr>
          </a:p>
          <a:p>
            <a:pPr marL="514350" indent="-514350">
              <a:buAutoNum type="alphaUcPeriod"/>
            </a:pPr>
            <a:r>
              <a:rPr lang="en-US">
                <a:cs typeface="Courier New"/>
              </a:rPr>
              <a:t>The statement uses incorrect capitalization (uppercase / lowercase) </a:t>
            </a:r>
            <a:endParaRPr lang="en-US">
              <a:cs typeface="Courier New" panose="02070309020205020404" pitchFamily="49" charset="0"/>
            </a:endParaRPr>
          </a:p>
          <a:p>
            <a:pPr marL="514350" indent="-514350">
              <a:buAutoNum type="alphaUcPeriod"/>
            </a:pPr>
            <a:r>
              <a:rPr lang="en-US">
                <a:cs typeface="Courier New"/>
              </a:rPr>
              <a:t>The statement uses braces [ ]  instead of parentheses ( )</a:t>
            </a:r>
            <a:endParaRPr lang="en-US">
              <a:cs typeface="Courier New" panose="02070309020205020404" pitchFamily="49" charset="0"/>
            </a:endParaRPr>
          </a:p>
          <a:p>
            <a:pPr marL="514350" indent="-514350">
              <a:buAutoNum type="alphaUcPeriod"/>
            </a:pPr>
            <a:r>
              <a:rPr lang="en-US">
                <a:cs typeface="Courier New"/>
              </a:rPr>
              <a:t>There are no errors in this statement</a:t>
            </a:r>
            <a:endParaRPr lang="en-US">
              <a:cs typeface="Courier New" panose="02070309020205020404" pitchFamily="49" charset="0"/>
            </a:endParaRPr>
          </a:p>
          <a:p>
            <a:pPr marL="0" indent="0">
              <a:buNone/>
            </a:pPr>
            <a:endParaRPr lang="en-US">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23478344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Promoting</a:t>
            </a:r>
          </a:p>
        </p:txBody>
      </p:sp>
      <p:sp>
        <p:nvSpPr>
          <p:cNvPr id="3" name="Content Placeholder 2"/>
          <p:cNvSpPr>
            <a:spLocks noGrp="1"/>
          </p:cNvSpPr>
          <p:nvPr>
            <p:ph idx="1"/>
          </p:nvPr>
        </p:nvSpPr>
        <p:spPr>
          <a:xfrm>
            <a:off x="584200" y="1435503"/>
            <a:ext cx="11018520" cy="3533275"/>
          </a:xfrm>
        </p:spPr>
        <p:txBody>
          <a:bodyPr/>
          <a:lstStyle/>
          <a:p>
            <a:pPr marL="0" indent="0">
              <a:buNone/>
            </a:pPr>
            <a:r>
              <a:rPr lang="en-US"/>
              <a:t>In Java we call this promoting!</a:t>
            </a:r>
          </a:p>
          <a:p>
            <a:pPr marL="0" indent="0">
              <a:buNone/>
            </a:pPr>
            <a:endParaRPr lang="en-US"/>
          </a:p>
          <a:p>
            <a:pPr marL="0" indent="0">
              <a:buNone/>
            </a:pPr>
            <a:r>
              <a:rPr lang="en-US">
                <a:latin typeface="Courier New" panose="02070309020205020404" pitchFamily="49" charset="0"/>
                <a:cs typeface="Courier New" panose="02070309020205020404" pitchFamily="49" charset="0"/>
              </a:rPr>
              <a:t>int + double = double</a:t>
            </a:r>
          </a:p>
          <a:p>
            <a:pPr marL="0" indent="0">
              <a:buNone/>
            </a:pPr>
            <a:endParaRPr lang="en-US">
              <a:latin typeface="Courier New" panose="02070309020205020404" pitchFamily="49" charset="0"/>
              <a:cs typeface="Courier New" panose="02070309020205020404" pitchFamily="49" charset="0"/>
            </a:endParaRPr>
          </a:p>
          <a:p>
            <a:pPr marL="0" indent="0">
              <a:buNone/>
            </a:pPr>
            <a:r>
              <a:rPr lang="en-US">
                <a:latin typeface="Courier New" panose="02070309020205020404" pitchFamily="49" charset="0"/>
                <a:cs typeface="Courier New" panose="02070309020205020404" pitchFamily="49" charset="0"/>
              </a:rPr>
              <a:t>int + String = String</a:t>
            </a:r>
          </a:p>
          <a:p>
            <a:pPr marL="0" indent="0">
              <a:buNone/>
            </a:pPr>
            <a:endParaRPr lang="en-US">
              <a:latin typeface="Courier New" panose="02070309020205020404" pitchFamily="49" charset="0"/>
              <a:cs typeface="Courier New" panose="02070309020205020404" pitchFamily="49" charset="0"/>
            </a:endParaRPr>
          </a:p>
          <a:p>
            <a:pPr marL="0" indent="0">
              <a:buNone/>
            </a:pPr>
            <a:r>
              <a:rPr lang="en-US">
                <a:latin typeface="Courier New" panose="02070309020205020404" pitchFamily="49" charset="0"/>
                <a:cs typeface="Courier New" panose="02070309020205020404" pitchFamily="49" charset="0"/>
              </a:rPr>
              <a:t>double + String = String</a:t>
            </a:r>
          </a:p>
        </p:txBody>
      </p:sp>
    </p:spTree>
    <p:custDataLst>
      <p:tags r:id="rId1"/>
    </p:custDataLst>
    <p:extLst>
      <p:ext uri="{BB962C8B-B14F-4D97-AF65-F5344CB8AC3E}">
        <p14:creationId xmlns:p14="http://schemas.microsoft.com/office/powerpoint/2010/main" val="40132306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16088"/>
            <a:ext cx="9144000" cy="2387600"/>
          </a:xfrm>
        </p:spPr>
        <p:txBody>
          <a:bodyPr/>
          <a:lstStyle/>
          <a:p>
            <a:r>
              <a:rPr lang="en-US"/>
              <a:t>Worksheet</a:t>
            </a:r>
          </a:p>
        </p:txBody>
      </p:sp>
    </p:spTree>
    <p:custDataLst>
      <p:tags r:id="rId1"/>
    </p:custDataLst>
    <p:extLst>
      <p:ext uri="{BB962C8B-B14F-4D97-AF65-F5344CB8AC3E}">
        <p14:creationId xmlns:p14="http://schemas.microsoft.com/office/powerpoint/2010/main" val="1119124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 to Casting</a:t>
            </a:r>
          </a:p>
        </p:txBody>
      </p:sp>
      <p:sp>
        <p:nvSpPr>
          <p:cNvPr id="3" name="Content Placeholder 2"/>
          <p:cNvSpPr>
            <a:spLocks noGrp="1"/>
          </p:cNvSpPr>
          <p:nvPr>
            <p:ph idx="1"/>
          </p:nvPr>
        </p:nvSpPr>
        <p:spPr/>
        <p:txBody>
          <a:bodyPr>
            <a:normAutofit fontScale="25000" lnSpcReduction="20000"/>
          </a:bodyPr>
          <a:lstStyle/>
          <a:p>
            <a:pPr marL="0" indent="0">
              <a:buNone/>
            </a:pPr>
            <a:endParaRPr lang="en-US" sz="11200"/>
          </a:p>
          <a:p>
            <a:pPr marL="0" indent="0">
              <a:buNone/>
            </a:pPr>
            <a:r>
              <a:rPr lang="en-US" sz="11200">
                <a:latin typeface="Courier New" panose="02070309020205020404" pitchFamily="49" charset="0"/>
                <a:cs typeface="Courier New" panose="02070309020205020404" pitchFamily="49" charset="0"/>
              </a:rPr>
              <a:t>(</a:t>
            </a:r>
            <a:r>
              <a:rPr lang="en-US" sz="11200" err="1">
                <a:latin typeface="Courier New" panose="02070309020205020404" pitchFamily="49" charset="0"/>
                <a:cs typeface="Courier New" panose="02070309020205020404" pitchFamily="49" charset="0"/>
              </a:rPr>
              <a:t>int</a:t>
            </a:r>
            <a:r>
              <a:rPr lang="en-US" sz="11200">
                <a:latin typeface="Courier New" panose="02070309020205020404" pitchFamily="49" charset="0"/>
                <a:cs typeface="Courier New" panose="02070309020205020404" pitchFamily="49" charset="0"/>
              </a:rPr>
              <a:t>) 4.29 		⇒ 	4</a:t>
            </a:r>
          </a:p>
          <a:p>
            <a:pPr marL="0" indent="0">
              <a:buNone/>
            </a:pPr>
            <a:r>
              <a:rPr lang="en-US" sz="11200">
                <a:latin typeface="Courier New" panose="02070309020205020404" pitchFamily="49" charset="0"/>
                <a:cs typeface="Courier New" panose="02070309020205020404" pitchFamily="49" charset="0"/>
              </a:rPr>
              <a:t>(double) 1 		⇒ 	1.0</a:t>
            </a:r>
          </a:p>
          <a:p>
            <a:pPr marL="0" indent="0">
              <a:buNone/>
            </a:pPr>
            <a:endParaRPr lang="en-US" sz="11200"/>
          </a:p>
          <a:p>
            <a:pPr marL="0" indent="0">
              <a:buNone/>
            </a:pPr>
            <a:endParaRPr lang="en-US" sz="11200" i="1"/>
          </a:p>
          <a:p>
            <a:pPr marL="0" indent="0">
              <a:buNone/>
            </a:pPr>
            <a:r>
              <a:rPr lang="en-US" sz="11200" i="1"/>
              <a:t>Note: </a:t>
            </a:r>
            <a:r>
              <a:rPr lang="en-US" sz="11200">
                <a:latin typeface="Courier New" panose="02070309020205020404" pitchFamily="49" charset="0"/>
                <a:cs typeface="Courier New" panose="02070309020205020404" pitchFamily="49" charset="0"/>
              </a:rPr>
              <a:t>String</a:t>
            </a:r>
            <a:r>
              <a:rPr lang="en-US" sz="11200" i="1"/>
              <a:t> is not a primitive type and cannot be cast.  Java will convert </a:t>
            </a:r>
            <a:r>
              <a:rPr lang="en-US" sz="11200">
                <a:latin typeface="Courier New" panose="02070309020205020404" pitchFamily="49" charset="0"/>
                <a:cs typeface="Courier New" panose="02070309020205020404" pitchFamily="49" charset="0"/>
              </a:rPr>
              <a:t>int</a:t>
            </a:r>
            <a:r>
              <a:rPr lang="en-US" sz="11200" i="1"/>
              <a:t> and </a:t>
            </a:r>
            <a:r>
              <a:rPr lang="en-US" sz="11200">
                <a:latin typeface="Courier New" panose="02070309020205020404" pitchFamily="49" charset="0"/>
                <a:cs typeface="Courier New" panose="02070309020205020404" pitchFamily="49" charset="0"/>
              </a:rPr>
              <a:t>double</a:t>
            </a:r>
            <a:r>
              <a:rPr lang="en-US" sz="11200" i="1"/>
              <a:t> to strings when concatenated with a string.</a:t>
            </a:r>
          </a:p>
          <a:p>
            <a:pPr marL="0" indent="0">
              <a:buNone/>
            </a:pPr>
            <a:r>
              <a:rPr lang="en-US" sz="11200">
                <a:latin typeface="Courier New" panose="02070309020205020404" pitchFamily="49" charset="0"/>
                <a:cs typeface="Courier New" panose="02070309020205020404" pitchFamily="49" charset="0"/>
              </a:rPr>
              <a:t>	</a:t>
            </a:r>
          </a:p>
          <a:p>
            <a:pPr marL="0" indent="0">
              <a:buNone/>
            </a:pPr>
            <a:r>
              <a:rPr lang="en-US" sz="11200">
                <a:latin typeface="Courier New" panose="02070309020205020404" pitchFamily="49" charset="0"/>
                <a:cs typeface="Courier New" panose="02070309020205020404" pitchFamily="49" charset="0"/>
              </a:rPr>
              <a:t>		“” + 4.892		⇒ 	“4.892”</a:t>
            </a:r>
          </a:p>
          <a:p>
            <a:pPr marL="0" indent="0">
              <a:buNone/>
            </a:pPr>
            <a:endParaRPr lang="en-US" sz="2400" i="1"/>
          </a:p>
        </p:txBody>
      </p:sp>
    </p:spTree>
    <p:custDataLst>
      <p:tags r:id="rId1"/>
    </p:custDataLst>
    <p:extLst>
      <p:ext uri="{BB962C8B-B14F-4D97-AF65-F5344CB8AC3E}">
        <p14:creationId xmlns:p14="http://schemas.microsoft.com/office/powerpoint/2010/main" val="24838698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16088"/>
            <a:ext cx="9144000" cy="2387600"/>
          </a:xfrm>
        </p:spPr>
        <p:txBody>
          <a:bodyPr/>
          <a:lstStyle/>
          <a:p>
            <a:r>
              <a:rPr lang="en-US"/>
              <a:t>Worksheet</a:t>
            </a:r>
          </a:p>
        </p:txBody>
      </p:sp>
    </p:spTree>
    <p:custDataLst>
      <p:tags r:id="rId1"/>
    </p:custDataLst>
    <p:extLst>
      <p:ext uri="{BB962C8B-B14F-4D97-AF65-F5344CB8AC3E}">
        <p14:creationId xmlns:p14="http://schemas.microsoft.com/office/powerpoint/2010/main" val="34595418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Homework</a:t>
            </a:r>
          </a:p>
        </p:txBody>
      </p:sp>
      <p:sp>
        <p:nvSpPr>
          <p:cNvPr id="3" name="Content Placeholder 2"/>
          <p:cNvSpPr>
            <a:spLocks noGrp="1"/>
          </p:cNvSpPr>
          <p:nvPr>
            <p:ph idx="1"/>
          </p:nvPr>
        </p:nvSpPr>
        <p:spPr/>
        <p:txBody>
          <a:bodyPr/>
          <a:lstStyle/>
          <a:p>
            <a:pPr marL="0" indent="0">
              <a:buNone/>
            </a:pPr>
            <a:r>
              <a:rPr lang="en-US"/>
              <a:t>Read HW 2.3 up to “Nested Loops”</a:t>
            </a:r>
          </a:p>
          <a:p>
            <a:pPr marL="0" indent="0">
              <a:buNone/>
            </a:pPr>
            <a:endParaRPr lang="en-US"/>
          </a:p>
          <a:p>
            <a:pPr marL="0" indent="0">
              <a:buNone/>
            </a:pPr>
            <a:r>
              <a:rPr lang="en-US"/>
              <a:t>Finish the worksheet if you don’t finish in class.</a:t>
            </a:r>
          </a:p>
        </p:txBody>
      </p:sp>
    </p:spTree>
    <p:custDataLst>
      <p:tags r:id="rId1"/>
    </p:custDataLst>
    <p:extLst>
      <p:ext uri="{BB962C8B-B14F-4D97-AF65-F5344CB8AC3E}">
        <p14:creationId xmlns:p14="http://schemas.microsoft.com/office/powerpoint/2010/main" val="8657067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for Loops</a:t>
            </a:r>
          </a:p>
        </p:txBody>
      </p:sp>
      <p:sp>
        <p:nvSpPr>
          <p:cNvPr id="3" name="Subtitle 2"/>
          <p:cNvSpPr>
            <a:spLocks noGrp="1"/>
          </p:cNvSpPr>
          <p:nvPr>
            <p:ph type="subTitle" idx="1"/>
          </p:nvPr>
        </p:nvSpPr>
        <p:spPr/>
        <p:txBody>
          <a:bodyPr/>
          <a:lstStyle/>
          <a:p>
            <a:r>
              <a:rPr lang="en-US"/>
              <a:t>[ 2.05 ] [ Today’s Date ] [ Instructor Name ]</a:t>
            </a:r>
          </a:p>
        </p:txBody>
      </p:sp>
    </p:spTree>
    <p:custDataLst>
      <p:tags r:id="rId1"/>
    </p:custDataLst>
    <p:extLst>
      <p:ext uri="{BB962C8B-B14F-4D97-AF65-F5344CB8AC3E}">
        <p14:creationId xmlns:p14="http://schemas.microsoft.com/office/powerpoint/2010/main" val="1299674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Wingdings" panose="05000000000000000000" pitchFamily="2" charset="2"/>
              </a:rPr>
              <a:t> Warmup</a:t>
            </a:r>
            <a:endParaRPr lang="en-US"/>
          </a:p>
        </p:txBody>
      </p:sp>
      <p:sp>
        <p:nvSpPr>
          <p:cNvPr id="3" name="Content Placeholder 2"/>
          <p:cNvSpPr>
            <a:spLocks noGrp="1"/>
          </p:cNvSpPr>
          <p:nvPr>
            <p:ph idx="1"/>
          </p:nvPr>
        </p:nvSpPr>
        <p:spPr>
          <a:xfrm>
            <a:off x="838200" y="1825625"/>
            <a:ext cx="10515600" cy="2879725"/>
          </a:xfrm>
        </p:spPr>
        <p:txBody>
          <a:bodyPr/>
          <a:lstStyle/>
          <a:p>
            <a:pPr marL="0" indent="0">
              <a:buNone/>
            </a:pPr>
            <a:r>
              <a:rPr lang="en-US"/>
              <a:t>Swap the values of two integer variables:  X=83 and Y=157</a:t>
            </a:r>
          </a:p>
          <a:p>
            <a:pPr marL="514350" indent="-514350">
              <a:spcBef>
                <a:spcPts val="0"/>
              </a:spcBef>
              <a:buFont typeface="+mj-lt"/>
              <a:buAutoNum type="arabicPeriod"/>
            </a:pPr>
            <a:r>
              <a:rPr lang="en-US">
                <a:solidFill>
                  <a:srgbClr val="7F0055"/>
                </a:solidFill>
                <a:latin typeface="Courier New" panose="02070309020205020404" pitchFamily="49" charset="0"/>
                <a:cs typeface="Courier New" panose="02070309020205020404" pitchFamily="49" charset="0"/>
              </a:rPr>
              <a:t>int</a:t>
            </a:r>
            <a:r>
              <a:rPr lang="en-US">
                <a:solidFill>
                  <a:srgbClr val="000000"/>
                </a:solidFill>
                <a:latin typeface="Courier New" panose="02070309020205020404" pitchFamily="49" charset="0"/>
                <a:cs typeface="Courier New" panose="02070309020205020404" pitchFamily="49" charset="0"/>
              </a:rPr>
              <a:t> </a:t>
            </a:r>
            <a:r>
              <a:rPr lang="en-US">
                <a:solidFill>
                  <a:srgbClr val="6A3E3E"/>
                </a:solidFill>
                <a:latin typeface="Courier New" panose="02070309020205020404" pitchFamily="49" charset="0"/>
                <a:cs typeface="Courier New" panose="02070309020205020404" pitchFamily="49" charset="0"/>
              </a:rPr>
              <a:t>x </a:t>
            </a:r>
            <a:r>
              <a:rPr lang="en-US">
                <a:solidFill>
                  <a:srgbClr val="000000"/>
                </a:solidFill>
                <a:latin typeface="Courier New" panose="02070309020205020404" pitchFamily="49" charset="0"/>
                <a:cs typeface="Courier New" panose="02070309020205020404" pitchFamily="49" charset="0"/>
              </a:rPr>
              <a:t>= 157;</a:t>
            </a:r>
            <a:endParaRPr lang="en-US" sz="3200">
              <a:latin typeface="Courier New" panose="02070309020205020404" pitchFamily="49" charset="0"/>
              <a:cs typeface="Courier New" panose="02070309020205020404" pitchFamily="49" charset="0"/>
            </a:endParaRPr>
          </a:p>
          <a:p>
            <a:pPr marL="514350" indent="-514350">
              <a:spcBef>
                <a:spcPts val="0"/>
              </a:spcBef>
              <a:buFont typeface="+mj-lt"/>
              <a:buAutoNum type="arabicPeriod"/>
            </a:pPr>
            <a:r>
              <a:rPr lang="en-US">
                <a:solidFill>
                  <a:srgbClr val="7F0055"/>
                </a:solidFill>
                <a:latin typeface="Courier New" panose="02070309020205020404" pitchFamily="49" charset="0"/>
                <a:cs typeface="Courier New" panose="02070309020205020404" pitchFamily="49" charset="0"/>
              </a:rPr>
              <a:t>int</a:t>
            </a:r>
            <a:r>
              <a:rPr lang="en-US">
                <a:solidFill>
                  <a:srgbClr val="000000"/>
                </a:solidFill>
                <a:latin typeface="Courier New" panose="02070309020205020404" pitchFamily="49" charset="0"/>
                <a:cs typeface="Courier New" panose="02070309020205020404" pitchFamily="49" charset="0"/>
              </a:rPr>
              <a:t> </a:t>
            </a:r>
            <a:r>
              <a:rPr lang="en-US">
                <a:solidFill>
                  <a:srgbClr val="6A3E3E"/>
                </a:solidFill>
                <a:latin typeface="Courier New" panose="02070309020205020404" pitchFamily="49" charset="0"/>
                <a:cs typeface="Courier New" panose="02070309020205020404" pitchFamily="49" charset="0"/>
              </a:rPr>
              <a:t>y </a:t>
            </a:r>
            <a:r>
              <a:rPr lang="en-US">
                <a:solidFill>
                  <a:srgbClr val="000000"/>
                </a:solidFill>
                <a:latin typeface="Courier New" panose="02070309020205020404" pitchFamily="49" charset="0"/>
                <a:cs typeface="Courier New" panose="02070309020205020404" pitchFamily="49" charset="0"/>
              </a:rPr>
              <a:t>= 83;</a:t>
            </a:r>
            <a:endParaRPr lang="en-US" sz="3200">
              <a:latin typeface="Courier New" panose="02070309020205020404" pitchFamily="49" charset="0"/>
              <a:cs typeface="Courier New" panose="02070309020205020404" pitchFamily="49" charset="0"/>
            </a:endParaRPr>
          </a:p>
          <a:p>
            <a:pPr marL="514350" indent="-514350">
              <a:spcBef>
                <a:spcPts val="0"/>
              </a:spcBef>
              <a:buFont typeface="+mj-lt"/>
              <a:buAutoNum type="arabicPeriod"/>
            </a:pPr>
            <a:r>
              <a:rPr lang="en-US">
                <a:solidFill>
                  <a:srgbClr val="7F0055"/>
                </a:solidFill>
                <a:latin typeface="Courier New" panose="02070309020205020404" pitchFamily="49" charset="0"/>
                <a:cs typeface="Courier New" panose="02070309020205020404" pitchFamily="49" charset="0"/>
              </a:rPr>
              <a:t>int</a:t>
            </a:r>
            <a:r>
              <a:rPr lang="en-US">
                <a:solidFill>
                  <a:srgbClr val="000000"/>
                </a:solidFill>
                <a:latin typeface="Courier New" panose="02070309020205020404" pitchFamily="49" charset="0"/>
                <a:cs typeface="Courier New" panose="02070309020205020404" pitchFamily="49" charset="0"/>
              </a:rPr>
              <a:t> </a:t>
            </a:r>
            <a:r>
              <a:rPr lang="en-US">
                <a:solidFill>
                  <a:srgbClr val="6A3E3E"/>
                </a:solidFill>
                <a:latin typeface="Courier New" panose="02070309020205020404" pitchFamily="49" charset="0"/>
                <a:cs typeface="Courier New" panose="02070309020205020404" pitchFamily="49" charset="0"/>
              </a:rPr>
              <a:t>z </a:t>
            </a:r>
            <a:r>
              <a:rPr lang="en-US">
                <a:solidFill>
                  <a:srgbClr val="000000"/>
                </a:solidFill>
                <a:latin typeface="Courier New" panose="02070309020205020404" pitchFamily="49" charset="0"/>
                <a:cs typeface="Courier New" panose="02070309020205020404" pitchFamily="49" charset="0"/>
              </a:rPr>
              <a:t>= x;</a:t>
            </a:r>
            <a:endParaRPr lang="en-US" sz="3200">
              <a:latin typeface="Courier New" panose="02070309020205020404" pitchFamily="49" charset="0"/>
              <a:cs typeface="Courier New" panose="02070309020205020404" pitchFamily="49" charset="0"/>
            </a:endParaRPr>
          </a:p>
          <a:p>
            <a:pPr marL="514350" indent="-514350">
              <a:spcBef>
                <a:spcPts val="0"/>
              </a:spcBef>
              <a:buFont typeface="+mj-lt"/>
              <a:buAutoNum type="arabicPeriod"/>
            </a:pPr>
            <a:r>
              <a:rPr lang="en-US" err="1">
                <a:solidFill>
                  <a:srgbClr val="000000"/>
                </a:solidFill>
                <a:latin typeface="Courier New" panose="02070309020205020404" pitchFamily="49" charset="0"/>
                <a:cs typeface="Courier New" panose="02070309020205020404" pitchFamily="49" charset="0"/>
              </a:rPr>
              <a:t>System.</a:t>
            </a:r>
            <a:r>
              <a:rPr lang="en-US" b="1" err="1">
                <a:solidFill>
                  <a:srgbClr val="003399"/>
                </a:solidFill>
                <a:latin typeface="Courier New" panose="02070309020205020404" pitchFamily="49" charset="0"/>
                <a:cs typeface="Courier New" panose="02070309020205020404" pitchFamily="49" charset="0"/>
              </a:rPr>
              <a:t>out</a:t>
            </a:r>
            <a:r>
              <a:rPr lang="en-US" err="1">
                <a:solidFill>
                  <a:srgbClr val="000000"/>
                </a:solidFill>
                <a:latin typeface="Courier New" panose="02070309020205020404" pitchFamily="49" charset="0"/>
                <a:cs typeface="Courier New" panose="02070309020205020404" pitchFamily="49" charset="0"/>
              </a:rPr>
              <a:t>.println</a:t>
            </a:r>
            <a:r>
              <a:rPr lang="en-US">
                <a:solidFill>
                  <a:srgbClr val="000000"/>
                </a:solidFill>
                <a:latin typeface="Courier New" panose="02070309020205020404" pitchFamily="49" charset="0"/>
                <a:cs typeface="Courier New" panose="02070309020205020404" pitchFamily="49" charset="0"/>
              </a:rPr>
              <a:t>(</a:t>
            </a:r>
            <a:r>
              <a:rPr lang="en-US">
                <a:solidFill>
                  <a:srgbClr val="0070C0"/>
                </a:solidFill>
                <a:latin typeface="Courier New" panose="02070309020205020404" pitchFamily="49" charset="0"/>
                <a:cs typeface="Courier New" panose="02070309020205020404" pitchFamily="49" charset="0"/>
              </a:rPr>
              <a:t>"</a:t>
            </a:r>
            <a:r>
              <a:rPr lang="en-US">
                <a:solidFill>
                  <a:srgbClr val="003399"/>
                </a:solidFill>
                <a:latin typeface="Courier New" panose="02070309020205020404" pitchFamily="49" charset="0"/>
                <a:cs typeface="Courier New" panose="02070309020205020404" pitchFamily="49" charset="0"/>
              </a:rPr>
              <a:t>X=" + </a:t>
            </a:r>
            <a:r>
              <a:rPr lang="en-US">
                <a:solidFill>
                  <a:srgbClr val="000000"/>
                </a:solidFill>
                <a:latin typeface="Courier New" panose="02070309020205020404" pitchFamily="49" charset="0"/>
                <a:cs typeface="Courier New" panose="02070309020205020404" pitchFamily="49" charset="0"/>
              </a:rPr>
              <a:t>x);</a:t>
            </a:r>
            <a:endParaRPr lang="en-US" sz="3200">
              <a:latin typeface="Courier New" panose="02070309020205020404" pitchFamily="49" charset="0"/>
              <a:cs typeface="Courier New" panose="02070309020205020404" pitchFamily="49" charset="0"/>
            </a:endParaRPr>
          </a:p>
          <a:p>
            <a:pPr marL="514350" indent="-514350">
              <a:spcBef>
                <a:spcPts val="0"/>
              </a:spcBef>
              <a:buFont typeface="+mj-lt"/>
              <a:buAutoNum type="arabicPeriod"/>
            </a:pPr>
            <a:r>
              <a:rPr lang="en-US" err="1">
                <a:solidFill>
                  <a:srgbClr val="000000"/>
                </a:solidFill>
                <a:latin typeface="Courier New" panose="02070309020205020404" pitchFamily="49" charset="0"/>
                <a:cs typeface="Courier New" panose="02070309020205020404" pitchFamily="49" charset="0"/>
              </a:rPr>
              <a:t>System.</a:t>
            </a:r>
            <a:r>
              <a:rPr lang="en-US" b="1" err="1">
                <a:solidFill>
                  <a:srgbClr val="003399"/>
                </a:solidFill>
                <a:latin typeface="Courier New" panose="02070309020205020404" pitchFamily="49" charset="0"/>
                <a:cs typeface="Courier New" panose="02070309020205020404" pitchFamily="49" charset="0"/>
              </a:rPr>
              <a:t>out</a:t>
            </a:r>
            <a:r>
              <a:rPr lang="en-US" err="1">
                <a:solidFill>
                  <a:srgbClr val="000000"/>
                </a:solidFill>
                <a:latin typeface="Courier New" panose="02070309020205020404" pitchFamily="49" charset="0"/>
                <a:cs typeface="Courier New" panose="02070309020205020404" pitchFamily="49" charset="0"/>
              </a:rPr>
              <a:t>.println</a:t>
            </a:r>
            <a:r>
              <a:rPr lang="en-US">
                <a:solidFill>
                  <a:srgbClr val="000000"/>
                </a:solidFill>
                <a:latin typeface="Courier New" panose="02070309020205020404" pitchFamily="49" charset="0"/>
                <a:cs typeface="Courier New" panose="02070309020205020404" pitchFamily="49" charset="0"/>
              </a:rPr>
              <a:t>(</a:t>
            </a:r>
            <a:r>
              <a:rPr lang="en-US">
                <a:solidFill>
                  <a:srgbClr val="0070C0"/>
                </a:solidFill>
                <a:latin typeface="Courier New" panose="02070309020205020404" pitchFamily="49" charset="0"/>
                <a:cs typeface="Courier New" panose="02070309020205020404" pitchFamily="49" charset="0"/>
              </a:rPr>
              <a:t>"</a:t>
            </a:r>
            <a:r>
              <a:rPr lang="en-US">
                <a:solidFill>
                  <a:srgbClr val="003399"/>
                </a:solidFill>
                <a:latin typeface="Courier New" panose="02070309020205020404" pitchFamily="49" charset="0"/>
                <a:cs typeface="Courier New" panose="02070309020205020404" pitchFamily="49" charset="0"/>
              </a:rPr>
              <a:t>Y=" + </a:t>
            </a:r>
            <a:r>
              <a:rPr lang="en-US">
                <a:solidFill>
                  <a:srgbClr val="000000"/>
                </a:solidFill>
                <a:latin typeface="Courier New" panose="02070309020205020404" pitchFamily="49" charset="0"/>
                <a:cs typeface="Courier New" panose="02070309020205020404" pitchFamily="49" charset="0"/>
              </a:rPr>
              <a:t>z);</a:t>
            </a:r>
            <a:endParaRPr lang="en-US" sz="3200">
              <a:latin typeface="Courier New" panose="02070309020205020404" pitchFamily="49" charset="0"/>
              <a:cs typeface="Courier New" panose="02070309020205020404" pitchFamily="49" charset="0"/>
            </a:endParaRPr>
          </a:p>
        </p:txBody>
      </p:sp>
      <p:sp>
        <p:nvSpPr>
          <p:cNvPr id="8" name="Content Placeholder 2"/>
          <p:cNvSpPr txBox="1">
            <a:spLocks/>
          </p:cNvSpPr>
          <p:nvPr/>
        </p:nvSpPr>
        <p:spPr>
          <a:xfrm>
            <a:off x="838200" y="4844375"/>
            <a:ext cx="10515600" cy="1042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Hint: Use an additional variable for a temporary storage.</a:t>
            </a:r>
          </a:p>
          <a:p>
            <a:pPr marL="0" indent="0">
              <a:buFont typeface="Arial" panose="020B0604020202020204" pitchFamily="34" charset="0"/>
              <a:buNone/>
            </a:pPr>
            <a:r>
              <a:rPr lang="en-US"/>
              <a:t>Challenge: Can you do it without the additional variable?</a:t>
            </a:r>
          </a:p>
          <a:p>
            <a:pPr marL="0" indent="0">
              <a:buFont typeface="Arial" panose="020B0604020202020204" pitchFamily="34" charset="0"/>
              <a:buNone/>
            </a:pPr>
            <a:endParaRPr lang="en-US"/>
          </a:p>
        </p:txBody>
      </p:sp>
    </p:spTree>
    <p:custDataLst>
      <p:tags r:id="rId1"/>
    </p:custDataLst>
    <p:extLst>
      <p:ext uri="{BB962C8B-B14F-4D97-AF65-F5344CB8AC3E}">
        <p14:creationId xmlns:p14="http://schemas.microsoft.com/office/powerpoint/2010/main" val="29601877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601CD6-F103-41AB-BB1C-C0E1ED2602A5}"/>
              </a:ext>
            </a:extLst>
          </p:cNvPr>
          <p:cNvSpPr>
            <a:spLocks noGrp="1"/>
          </p:cNvSpPr>
          <p:nvPr>
            <p:ph type="title"/>
          </p:nvPr>
        </p:nvSpPr>
        <p:spPr/>
        <p:txBody>
          <a:bodyPr/>
          <a:lstStyle/>
          <a:p>
            <a:r>
              <a:rPr lang="en-US"/>
              <a:t>Example Solution 1</a:t>
            </a:r>
          </a:p>
        </p:txBody>
      </p:sp>
      <p:sp>
        <p:nvSpPr>
          <p:cNvPr id="3" name="Content Placeholder 2">
            <a:extLst>
              <a:ext uri="{FF2B5EF4-FFF2-40B4-BE49-F238E27FC236}">
                <a16:creationId xmlns:a16="http://schemas.microsoft.com/office/drawing/2014/main" id="{5D05EE15-6146-4C81-8FF1-DC4F8C753983}"/>
              </a:ext>
            </a:extLst>
          </p:cNvPr>
          <p:cNvSpPr>
            <a:spLocks noGrp="1"/>
          </p:cNvSpPr>
          <p:nvPr>
            <p:ph type="body" sz="quarter" idx="10"/>
          </p:nvPr>
        </p:nvSpPr>
        <p:spPr>
          <a:xfrm>
            <a:off x="584200" y="1435100"/>
            <a:ext cx="11018520" cy="3877985"/>
          </a:xfrm>
        </p:spPr>
        <p:txBody>
          <a:bodyPr/>
          <a:lstStyle/>
          <a:p>
            <a:pPr marL="1028700" indent="-1028700" defTabSz="914400">
              <a:spcBef>
                <a:spcPts val="0"/>
              </a:spcBef>
              <a:buSzTx/>
              <a:buFont typeface="+mj-lt"/>
              <a:buAutoNum type="arabicPeriod"/>
              <a:defRPr/>
            </a:pPr>
            <a:r>
              <a:rPr lang="en-US">
                <a:latin typeface="Courier New" panose="02070309020205020404" pitchFamily="49" charset="0"/>
                <a:cs typeface="Courier New" panose="02070309020205020404" pitchFamily="49" charset="0"/>
              </a:rPr>
              <a:t>public static void </a:t>
            </a:r>
            <a:r>
              <a:rPr lang="en-US" err="1">
                <a:latin typeface="Courier New" panose="02070309020205020404" pitchFamily="49" charset="0"/>
                <a:cs typeface="Courier New" panose="02070309020205020404" pitchFamily="49" charset="0"/>
              </a:rPr>
              <a:t>swapEasy</a:t>
            </a:r>
            <a:r>
              <a:rPr lang="en-US">
                <a:latin typeface="Courier New" panose="02070309020205020404" pitchFamily="49" charset="0"/>
                <a:cs typeface="Courier New" panose="02070309020205020404" pitchFamily="49" charset="0"/>
              </a:rPr>
              <a:t>() {</a:t>
            </a:r>
          </a:p>
          <a:p>
            <a:pPr marL="1028700" indent="-1028700" defTabSz="914400">
              <a:spcBef>
                <a:spcPts val="0"/>
              </a:spcBef>
              <a:buSzTx/>
              <a:buFont typeface="+mj-lt"/>
              <a:buAutoNum type="arabicPeriod"/>
              <a:defRPr/>
            </a:pPr>
            <a:r>
              <a:rPr lang="en-US">
                <a:latin typeface="Courier New" panose="02070309020205020404" pitchFamily="49" charset="0"/>
                <a:cs typeface="Courier New" panose="02070309020205020404" pitchFamily="49" charset="0"/>
              </a:rPr>
              <a:t>int x = 157;</a:t>
            </a:r>
          </a:p>
          <a:p>
            <a:pPr marL="1028700" indent="-1028700" defTabSz="914400">
              <a:spcBef>
                <a:spcPts val="0"/>
              </a:spcBef>
              <a:buSzTx/>
              <a:buFont typeface="+mj-lt"/>
              <a:buAutoNum type="arabicPeriod"/>
              <a:defRPr/>
            </a:pPr>
            <a:r>
              <a:rPr lang="en-US">
                <a:latin typeface="Courier New" panose="02070309020205020404" pitchFamily="49" charset="0"/>
                <a:cs typeface="Courier New" panose="02070309020205020404" pitchFamily="49" charset="0"/>
              </a:rPr>
              <a:t>int y = 83;</a:t>
            </a:r>
          </a:p>
          <a:p>
            <a:pPr marL="1028700" indent="-1028700" defTabSz="914400">
              <a:spcBef>
                <a:spcPts val="0"/>
              </a:spcBef>
              <a:buSzTx/>
              <a:buFont typeface="+mj-lt"/>
              <a:buAutoNum type="arabicPeriod"/>
              <a:defRPr/>
            </a:pPr>
            <a:r>
              <a:rPr lang="en-US">
                <a:latin typeface="Courier New" panose="02070309020205020404" pitchFamily="49" charset="0"/>
                <a:cs typeface="Courier New" panose="02070309020205020404" pitchFamily="49" charset="0"/>
              </a:rPr>
              <a:t>int temp = x;</a:t>
            </a:r>
          </a:p>
          <a:p>
            <a:pPr marL="1028700" indent="-1028700" defTabSz="914400">
              <a:spcBef>
                <a:spcPts val="0"/>
              </a:spcBef>
              <a:buSzTx/>
              <a:buFont typeface="+mj-lt"/>
              <a:buAutoNum type="arabicPeriod"/>
              <a:defRPr/>
            </a:pPr>
            <a:r>
              <a:rPr lang="en-US">
                <a:latin typeface="Courier New" panose="02070309020205020404" pitchFamily="49" charset="0"/>
                <a:cs typeface="Courier New" panose="02070309020205020404" pitchFamily="49" charset="0"/>
              </a:rPr>
              <a:t>x = y;</a:t>
            </a:r>
          </a:p>
          <a:p>
            <a:pPr marL="1028700" indent="-1028700" defTabSz="914400">
              <a:spcBef>
                <a:spcPts val="0"/>
              </a:spcBef>
              <a:buSzTx/>
              <a:buFont typeface="+mj-lt"/>
              <a:buAutoNum type="arabicPeriod"/>
              <a:defRPr/>
            </a:pPr>
            <a:r>
              <a:rPr lang="en-US">
                <a:latin typeface="Courier New" panose="02070309020205020404" pitchFamily="49" charset="0"/>
                <a:cs typeface="Courier New" panose="02070309020205020404" pitchFamily="49" charset="0"/>
              </a:rPr>
              <a:t>y = temp;</a:t>
            </a:r>
          </a:p>
          <a:p>
            <a:pPr marL="1028700" indent="-1028700" defTabSz="914400">
              <a:spcBef>
                <a:spcPts val="0"/>
              </a:spcBef>
              <a:buSzTx/>
              <a:buFont typeface="+mj-lt"/>
              <a:buAutoNum type="arabicPeriod"/>
              <a:defRPr/>
            </a:pPr>
            <a:r>
              <a:rPr lang="en-US" err="1">
                <a:latin typeface="Courier New" panose="02070309020205020404" pitchFamily="49" charset="0"/>
                <a:cs typeface="Courier New" panose="02070309020205020404" pitchFamily="49" charset="0"/>
              </a:rPr>
              <a:t>System.out.println</a:t>
            </a:r>
            <a:r>
              <a:rPr lang="en-US">
                <a:latin typeface="Courier New" panose="02070309020205020404" pitchFamily="49" charset="0"/>
                <a:cs typeface="Courier New" panose="02070309020205020404" pitchFamily="49" charset="0"/>
              </a:rPr>
              <a:t>("x = " + x);</a:t>
            </a:r>
          </a:p>
          <a:p>
            <a:pPr marL="1028700" indent="-1028700" defTabSz="914400">
              <a:spcBef>
                <a:spcPts val="0"/>
              </a:spcBef>
              <a:buSzTx/>
              <a:buFont typeface="+mj-lt"/>
              <a:buAutoNum type="arabicPeriod"/>
              <a:defRPr/>
            </a:pPr>
            <a:r>
              <a:rPr lang="en-US" err="1">
                <a:latin typeface="Courier New" panose="02070309020205020404" pitchFamily="49" charset="0"/>
                <a:cs typeface="Courier New" panose="02070309020205020404" pitchFamily="49" charset="0"/>
              </a:rPr>
              <a:t>System.out.println</a:t>
            </a:r>
            <a:r>
              <a:rPr lang="en-US">
                <a:latin typeface="Courier New" panose="02070309020205020404" pitchFamily="49" charset="0"/>
                <a:cs typeface="Courier New" panose="02070309020205020404" pitchFamily="49" charset="0"/>
              </a:rPr>
              <a:t>("y = " + y);</a:t>
            </a:r>
          </a:p>
          <a:p>
            <a:pPr marL="1028700" indent="-1028700" defTabSz="914400">
              <a:spcBef>
                <a:spcPts val="0"/>
              </a:spcBef>
              <a:buSzTx/>
              <a:buFont typeface="+mj-lt"/>
              <a:buAutoNum type="arabicPeriod"/>
              <a:defRPr/>
            </a:pPr>
            <a:r>
              <a:rPr lang="en-US">
                <a:latin typeface="Courier New" panose="02070309020205020404" pitchFamily="49" charset="0"/>
                <a:cs typeface="Courier New" panose="02070309020205020404" pitchFamily="49" charset="0"/>
              </a:rPr>
              <a:t>}</a:t>
            </a:r>
          </a:p>
        </p:txBody>
      </p:sp>
    </p:spTree>
    <p:custDataLst>
      <p:tags r:id="rId1"/>
    </p:custDataLst>
    <p:extLst>
      <p:ext uri="{BB962C8B-B14F-4D97-AF65-F5344CB8AC3E}">
        <p14:creationId xmlns:p14="http://schemas.microsoft.com/office/powerpoint/2010/main" val="2328701567"/>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FF68D6-8090-49BC-BBE7-4E170CD1188C}"/>
              </a:ext>
            </a:extLst>
          </p:cNvPr>
          <p:cNvSpPr>
            <a:spLocks noGrp="1"/>
          </p:cNvSpPr>
          <p:nvPr>
            <p:ph type="title"/>
          </p:nvPr>
        </p:nvSpPr>
        <p:spPr/>
        <p:txBody>
          <a:bodyPr/>
          <a:lstStyle/>
          <a:p>
            <a:r>
              <a:rPr lang="en-US"/>
              <a:t>Example Solution 2</a:t>
            </a:r>
          </a:p>
        </p:txBody>
      </p:sp>
      <p:sp>
        <p:nvSpPr>
          <p:cNvPr id="8" name="Text Placeholder 7">
            <a:extLst>
              <a:ext uri="{FF2B5EF4-FFF2-40B4-BE49-F238E27FC236}">
                <a16:creationId xmlns:a16="http://schemas.microsoft.com/office/drawing/2014/main" id="{9E9D2A20-1C54-4ED5-A559-4D49549A70BC}"/>
              </a:ext>
            </a:extLst>
          </p:cNvPr>
          <p:cNvSpPr>
            <a:spLocks noGrp="1"/>
          </p:cNvSpPr>
          <p:nvPr>
            <p:ph type="body" sz="quarter" idx="10"/>
          </p:nvPr>
        </p:nvSpPr>
        <p:spPr>
          <a:xfrm>
            <a:off x="585788" y="1435100"/>
            <a:ext cx="11018837" cy="5244513"/>
          </a:xfrm>
          <a:prstGeom prst="rect">
            <a:avLst/>
          </a:prstGeom>
        </p:spPr>
        <p:txBody>
          <a:bodyPr wrap="square">
            <a:spAutoFit/>
          </a:bodyPr>
          <a:lstStyle/>
          <a:p>
            <a:pPr marL="857250" indent="-857250" defTabSz="914400">
              <a:buFont typeface="+mj-lt"/>
              <a:buAutoNum type="arabicPeriod"/>
              <a:defRPr/>
            </a:pPr>
            <a:r>
              <a:rPr lang="en-US" sz="2400"/>
              <a:t>public static void </a:t>
            </a:r>
            <a:r>
              <a:rPr lang="en-US" sz="2400" err="1"/>
              <a:t>swapHard</a:t>
            </a:r>
            <a:r>
              <a:rPr lang="en-US" sz="2400"/>
              <a:t>() {</a:t>
            </a:r>
          </a:p>
          <a:p>
            <a:pPr marL="857250" indent="-857250" defTabSz="914400">
              <a:buFont typeface="+mj-lt"/>
              <a:buAutoNum type="arabicPeriod"/>
              <a:defRPr/>
            </a:pPr>
            <a:r>
              <a:rPr lang="en-US" sz="2400"/>
              <a:t>int x = 157;</a:t>
            </a:r>
          </a:p>
          <a:p>
            <a:pPr marL="857250" indent="-857250" defTabSz="914400">
              <a:buFont typeface="+mj-lt"/>
              <a:buAutoNum type="arabicPeriod"/>
              <a:defRPr/>
            </a:pPr>
            <a:r>
              <a:rPr lang="en-US" sz="2400"/>
              <a:t>int y = 83;</a:t>
            </a:r>
          </a:p>
          <a:p>
            <a:pPr marL="857250" indent="-857250" defTabSz="914400">
              <a:buFont typeface="+mj-lt"/>
              <a:buAutoNum type="arabicPeriod"/>
              <a:defRPr/>
            </a:pPr>
            <a:r>
              <a:rPr lang="en-US" sz="2400"/>
              <a:t>x = y - x; // The difference between (the original values of) y and x</a:t>
            </a:r>
          </a:p>
          <a:p>
            <a:pPr marL="857250" indent="-857250" defTabSz="914400">
              <a:buFont typeface="+mj-lt"/>
              <a:buAutoNum type="arabicPeriod"/>
              <a:defRPr/>
            </a:pPr>
            <a:r>
              <a:rPr lang="en-US" sz="2400"/>
              <a:t>y = y - x; // Subtract the difference (stored in x) from y to bring it</a:t>
            </a:r>
          </a:p>
          <a:p>
            <a:pPr marL="857250" indent="-857250" defTabSz="914400">
              <a:buFont typeface="+mj-lt"/>
              <a:buAutoNum type="arabicPeriod"/>
              <a:defRPr/>
            </a:pPr>
            <a:r>
              <a:rPr lang="en-US" sz="2400"/>
              <a:t>// down to the original value of x</a:t>
            </a:r>
          </a:p>
          <a:p>
            <a:pPr marL="857250" indent="-857250" defTabSz="914400">
              <a:buFont typeface="+mj-lt"/>
              <a:buAutoNum type="arabicPeriod"/>
              <a:defRPr/>
            </a:pPr>
            <a:r>
              <a:rPr lang="en-US" sz="2400"/>
              <a:t>x = y + x; // Add the difference (stored in x) to y to bring it up to</a:t>
            </a:r>
          </a:p>
          <a:p>
            <a:pPr marL="857250" indent="-857250" defTabSz="914400">
              <a:buFont typeface="+mj-lt"/>
              <a:buAutoNum type="arabicPeriod"/>
              <a:defRPr/>
            </a:pPr>
            <a:r>
              <a:rPr lang="en-US" sz="2400"/>
              <a:t>// the original value of y</a:t>
            </a:r>
          </a:p>
          <a:p>
            <a:pPr marL="857250" indent="-857250" defTabSz="914400">
              <a:buFont typeface="+mj-lt"/>
              <a:buAutoNum type="arabicPeriod"/>
              <a:defRPr/>
            </a:pPr>
            <a:r>
              <a:rPr lang="en-US" sz="2400" err="1"/>
              <a:t>System.out.println</a:t>
            </a:r>
            <a:r>
              <a:rPr lang="en-US" sz="2400"/>
              <a:t>("x = " + x);</a:t>
            </a:r>
          </a:p>
          <a:p>
            <a:pPr marL="857250" indent="-857250" defTabSz="914400">
              <a:buFont typeface="+mj-lt"/>
              <a:buAutoNum type="arabicPeriod"/>
              <a:defRPr/>
            </a:pPr>
            <a:r>
              <a:rPr lang="en-US" sz="2400" err="1"/>
              <a:t>System.out.println</a:t>
            </a:r>
            <a:r>
              <a:rPr lang="en-US" sz="2400"/>
              <a:t>("y = " + y);</a:t>
            </a:r>
          </a:p>
          <a:p>
            <a:pPr marL="857250" indent="-857250" defTabSz="914400">
              <a:buFont typeface="+mj-lt"/>
              <a:buAutoNum type="arabicPeriod"/>
              <a:defRPr/>
            </a:pPr>
            <a:r>
              <a:rPr lang="en-US" sz="2400"/>
              <a:t>}</a:t>
            </a:r>
          </a:p>
          <a:p>
            <a:pPr marL="342900" indent="-342900">
              <a:buFont typeface="+mj-lt"/>
              <a:buAutoNum type="arabicPeriod"/>
            </a:pPr>
            <a:endParaRPr lang="en-US" sz="200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2255698182"/>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FC75DA-BE72-4A34-828F-2FA59640D948}"/>
              </a:ext>
            </a:extLst>
          </p:cNvPr>
          <p:cNvSpPr>
            <a:spLocks noGrp="1"/>
          </p:cNvSpPr>
          <p:nvPr>
            <p:ph type="title"/>
          </p:nvPr>
        </p:nvSpPr>
        <p:spPr/>
        <p:txBody>
          <a:bodyPr/>
          <a:lstStyle/>
          <a:p>
            <a:r>
              <a:rPr lang="en-US"/>
              <a:t>How many lines of code?</a:t>
            </a:r>
          </a:p>
        </p:txBody>
      </p:sp>
      <p:sp>
        <p:nvSpPr>
          <p:cNvPr id="10" name="Text Placeholder 9">
            <a:extLst>
              <a:ext uri="{FF2B5EF4-FFF2-40B4-BE49-F238E27FC236}">
                <a16:creationId xmlns:a16="http://schemas.microsoft.com/office/drawing/2014/main" id="{823E3FB7-B02D-477B-934B-C6FDE5771A8E}"/>
              </a:ext>
            </a:extLst>
          </p:cNvPr>
          <p:cNvSpPr>
            <a:spLocks noGrp="1"/>
          </p:cNvSpPr>
          <p:nvPr>
            <p:ph type="body" sz="quarter" idx="10"/>
          </p:nvPr>
        </p:nvSpPr>
        <p:spPr>
          <a:xfrm>
            <a:off x="586390" y="1434370"/>
            <a:ext cx="11018520" cy="3964162"/>
          </a:xfrm>
        </p:spPr>
        <p:txBody>
          <a:bodyPr/>
          <a:lstStyle/>
          <a:p>
            <a:r>
              <a:rPr lang="en-US" b="1"/>
              <a:t>Think of</a:t>
            </a:r>
            <a:r>
              <a:rPr lang="en-US"/>
              <a:t> how many lines of code it would take to print all the numbers between 1 and 100, </a:t>
            </a:r>
            <a:r>
              <a:rPr lang="en-US" u="sng"/>
              <a:t>using what we have learned so far</a:t>
            </a:r>
            <a:r>
              <a:rPr lang="en-US"/>
              <a:t>? </a:t>
            </a:r>
          </a:p>
          <a:p>
            <a:endParaRPr lang="en-US"/>
          </a:p>
          <a:p>
            <a:r>
              <a:rPr lang="en-US"/>
              <a:t>1 and 100?</a:t>
            </a:r>
          </a:p>
          <a:p>
            <a:r>
              <a:rPr lang="en-US"/>
              <a:t>1 and 50?</a:t>
            </a:r>
          </a:p>
          <a:p>
            <a:r>
              <a:rPr lang="en-US"/>
              <a:t>1 and 25?</a:t>
            </a:r>
          </a:p>
          <a:p>
            <a:r>
              <a:rPr lang="en-US"/>
              <a:t>1 and 6?</a:t>
            </a:r>
          </a:p>
          <a:p>
            <a:endParaRPr lang="en-US"/>
          </a:p>
        </p:txBody>
      </p:sp>
    </p:spTree>
    <p:custDataLst>
      <p:tags r:id="rId1"/>
    </p:custDataLst>
    <p:extLst>
      <p:ext uri="{BB962C8B-B14F-4D97-AF65-F5344CB8AC3E}">
        <p14:creationId xmlns:p14="http://schemas.microsoft.com/office/powerpoint/2010/main" val="98399919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Consider the following Java statement.</a:t>
            </a:r>
          </a:p>
        </p:txBody>
      </p:sp>
      <p:sp>
        <p:nvSpPr>
          <p:cNvPr id="3" name="Content Placeholder 2"/>
          <p:cNvSpPr>
            <a:spLocks noGrp="1"/>
          </p:cNvSpPr>
          <p:nvPr>
            <p:ph idx="1"/>
          </p:nvPr>
        </p:nvSpPr>
        <p:spPr>
          <a:xfrm>
            <a:off x="584200" y="1435503"/>
            <a:ext cx="11018520" cy="3855616"/>
          </a:xfrm>
        </p:spPr>
        <p:txBody>
          <a:bodyPr vert="horz" wrap="square" lIns="0" tIns="0" rIns="0" bIns="0" rtlCol="0" anchor="t">
            <a:normAutofit fontScale="92500" lnSpcReduction="10000"/>
          </a:bodyPr>
          <a:lstStyle/>
          <a:p>
            <a:pPr marL="0" indent="0">
              <a:buNone/>
            </a:pPr>
            <a:r>
              <a:rPr lang="en-US">
                <a:latin typeface="Courier New"/>
                <a:cs typeface="Courier New"/>
              </a:rPr>
              <a:t>	</a:t>
            </a:r>
            <a:r>
              <a:rPr lang="en-US" err="1">
                <a:latin typeface="Courier New"/>
                <a:cs typeface="Courier New"/>
              </a:rPr>
              <a:t>System.out.println</a:t>
            </a:r>
            <a:r>
              <a:rPr lang="en-US">
                <a:latin typeface="Courier New"/>
                <a:cs typeface="Courier New"/>
              </a:rPr>
              <a:t>("This test is fun!);</a:t>
            </a:r>
            <a:br>
              <a:rPr lang="en-US">
                <a:latin typeface="Segoe UI"/>
                <a:cs typeface="Courier New" panose="02070309020205020404" pitchFamily="49" charset="0"/>
              </a:rPr>
            </a:br>
            <a:endParaRPr lang="en-US">
              <a:latin typeface="Segoe UI"/>
              <a:cs typeface="Courier New" panose="02070309020205020404" pitchFamily="49" charset="0"/>
            </a:endParaRPr>
          </a:p>
          <a:p>
            <a:pPr marL="0" indent="0">
              <a:buNone/>
            </a:pPr>
            <a:r>
              <a:rPr lang="en-US">
                <a:cs typeface="Segoe UI"/>
              </a:rPr>
              <a:t>Which of the following is true about this Java statement? </a:t>
            </a:r>
            <a:endParaRPr lang="en-US"/>
          </a:p>
          <a:p>
            <a:pPr marL="514350" indent="-514350">
              <a:buAutoNum type="alphaUcPeriod"/>
            </a:pPr>
            <a:r>
              <a:rPr lang="en-US">
                <a:cs typeface="Segoe UI"/>
              </a:rPr>
              <a:t>The statement contains a String literal that is missing a quotation mark  " at its end.</a:t>
            </a:r>
          </a:p>
          <a:p>
            <a:pPr marL="514350" indent="-514350">
              <a:buAutoNum type="alphaUcPeriod"/>
            </a:pPr>
            <a:r>
              <a:rPr lang="en-US">
                <a:cs typeface="Segoe UI"/>
              </a:rPr>
              <a:t>The statement is missing a semicolon.</a:t>
            </a:r>
            <a:endParaRPr lang="en-US"/>
          </a:p>
          <a:p>
            <a:pPr marL="514350" indent="-514350">
              <a:buAutoNum type="alphaUcPeriod"/>
            </a:pPr>
            <a:r>
              <a:rPr lang="en-US">
                <a:cs typeface="Segoe UI"/>
              </a:rPr>
              <a:t>The statement uses incorrect capitalization (uppercase / lowercase).</a:t>
            </a:r>
            <a:endParaRPr lang="en-US"/>
          </a:p>
          <a:p>
            <a:pPr marL="514350" indent="-514350">
              <a:buAutoNum type="alphaUcPeriod"/>
            </a:pPr>
            <a:r>
              <a:rPr lang="en-US">
                <a:cs typeface="Segoe UI"/>
              </a:rPr>
              <a:t>The statement uses braces [ ]  instead of parentheses ( ).</a:t>
            </a:r>
            <a:endParaRPr lang="en-US"/>
          </a:p>
          <a:p>
            <a:pPr marL="514350" indent="-514350">
              <a:buAutoNum type="alphaUcPeriod"/>
            </a:pPr>
            <a:r>
              <a:rPr lang="en-US">
                <a:cs typeface="Segoe UI"/>
              </a:rPr>
              <a:t>There are no errors in this statement.</a:t>
            </a:r>
            <a:endParaRPr lang="en-US"/>
          </a:p>
          <a:p>
            <a:pPr marL="0" indent="0">
              <a:buNone/>
            </a:pPr>
            <a:endParaRPr lang="en-US"/>
          </a:p>
        </p:txBody>
      </p:sp>
    </p:spTree>
    <p:custDataLst>
      <p:tags r:id="rId1"/>
    </p:custDataLst>
    <p:extLst>
      <p:ext uri="{BB962C8B-B14F-4D97-AF65-F5344CB8AC3E}">
        <p14:creationId xmlns:p14="http://schemas.microsoft.com/office/powerpoint/2010/main" val="38417256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40" name="Rectangle 2"/>
          <p:cNvSpPr>
            <a:spLocks noGrp="1" noChangeArrowheads="1"/>
          </p:cNvSpPr>
          <p:nvPr>
            <p:ph type="title"/>
          </p:nvPr>
        </p:nvSpPr>
        <p:spPr/>
        <p:txBody>
          <a:bodyPr vert="horz" wrap="square" lIns="0" tIns="45720" rIns="0" bIns="0" numCol="1" anchor="b" anchorCtr="0" compatLnSpc="1">
            <a:prstTxWarp prst="textNoShape">
              <a:avLst/>
            </a:prstTxWarp>
            <a:normAutofit fontScale="90000"/>
          </a:bodyPr>
          <a:lstStyle/>
          <a:p>
            <a:r>
              <a:rPr lang="en-US"/>
              <a:t>Counting in 3 lines of code</a:t>
            </a:r>
          </a:p>
        </p:txBody>
      </p:sp>
      <p:sp>
        <p:nvSpPr>
          <p:cNvPr id="423941" name="Rectangle 3"/>
          <p:cNvSpPr>
            <a:spLocks noGrp="1" noChangeArrowheads="1"/>
          </p:cNvSpPr>
          <p:nvPr>
            <p:ph type="body" sz="quarter" idx="10"/>
          </p:nvPr>
        </p:nvSpPr>
        <p:spPr/>
        <p:txBody>
          <a:bodyPr>
            <a:normAutofit/>
          </a:bodyPr>
          <a:lstStyle/>
          <a:p>
            <a:pPr marL="850900" lvl="1" indent="-457200">
              <a:lnSpc>
                <a:spcPct val="80000"/>
              </a:lnSpc>
              <a:buFont typeface="+mj-lt"/>
              <a:buAutoNum type="arabicPeriod"/>
            </a:pPr>
            <a:r>
              <a:rPr lang="en-US">
                <a:latin typeface="Courier New" panose="02070309020205020404" pitchFamily="49" charset="0"/>
              </a:rPr>
              <a:t>for (int </a:t>
            </a:r>
            <a:r>
              <a:rPr lang="en-US" err="1">
                <a:latin typeface="Courier New" panose="02070309020205020404" pitchFamily="49" charset="0"/>
              </a:rPr>
              <a:t>i</a:t>
            </a:r>
            <a:r>
              <a:rPr lang="en-US">
                <a:latin typeface="Courier New" panose="02070309020205020404" pitchFamily="49" charset="0"/>
              </a:rPr>
              <a:t> = 1; </a:t>
            </a:r>
            <a:r>
              <a:rPr lang="en-US" err="1">
                <a:latin typeface="Courier New" panose="02070309020205020404" pitchFamily="49" charset="0"/>
              </a:rPr>
              <a:t>i</a:t>
            </a:r>
            <a:r>
              <a:rPr lang="en-US">
                <a:latin typeface="Courier New" panose="02070309020205020404" pitchFamily="49" charset="0"/>
              </a:rPr>
              <a:t> </a:t>
            </a:r>
            <a:r>
              <a:rPr lang="en-US" b="1">
                <a:latin typeface="Courier New" panose="02070309020205020404" pitchFamily="49" charset="0"/>
              </a:rPr>
              <a:t>&lt;=</a:t>
            </a:r>
            <a:r>
              <a:rPr lang="en-US">
                <a:latin typeface="Courier New" panose="02070309020205020404" pitchFamily="49" charset="0"/>
              </a:rPr>
              <a:t> 100; </a:t>
            </a:r>
            <a:r>
              <a:rPr lang="en-US" err="1">
                <a:latin typeface="Courier New" panose="02070309020205020404" pitchFamily="49" charset="0"/>
              </a:rPr>
              <a:t>i</a:t>
            </a:r>
            <a:r>
              <a:rPr lang="en-US" b="1">
                <a:latin typeface="Courier New" panose="02070309020205020404" pitchFamily="49" charset="0"/>
              </a:rPr>
              <a:t>++</a:t>
            </a:r>
            <a:r>
              <a:rPr lang="en-US">
                <a:latin typeface="Courier New" panose="02070309020205020404" pitchFamily="49" charset="0"/>
              </a:rPr>
              <a:t>) {</a:t>
            </a:r>
            <a:endParaRPr lang="en-US">
              <a:latin typeface="Courier New" panose="02070309020205020404" pitchFamily="49" charset="0"/>
              <a:cs typeface="Courier New"/>
            </a:endParaRPr>
          </a:p>
          <a:p>
            <a:pPr marL="850900" lvl="1" indent="-457200">
              <a:lnSpc>
                <a:spcPct val="80000"/>
              </a:lnSpc>
              <a:buFont typeface="+mj-lt"/>
              <a:buAutoNum type="arabicPeriod"/>
            </a:pPr>
            <a:r>
              <a:rPr lang="en-US">
                <a:latin typeface="Courier New" panose="02070309020205020404" pitchFamily="49" charset="0"/>
                <a:cs typeface="Courier New"/>
              </a:rPr>
              <a:t>	</a:t>
            </a:r>
            <a:r>
              <a:rPr lang="en-US" err="1">
                <a:latin typeface="Courier New" panose="02070309020205020404" pitchFamily="49" charset="0"/>
                <a:cs typeface="Courier New"/>
              </a:rPr>
              <a:t>System.out.println</a:t>
            </a:r>
            <a:r>
              <a:rPr lang="en-US">
                <a:latin typeface="Courier New" panose="02070309020205020404" pitchFamily="49" charset="0"/>
                <a:cs typeface="Courier New"/>
              </a:rPr>
              <a:t>(</a:t>
            </a:r>
            <a:r>
              <a:rPr lang="en-US" err="1">
                <a:latin typeface="Courier New" panose="02070309020205020404" pitchFamily="49" charset="0"/>
                <a:cs typeface="Courier New"/>
              </a:rPr>
              <a:t>i</a:t>
            </a:r>
            <a:r>
              <a:rPr lang="en-US">
                <a:latin typeface="Courier New" panose="02070309020205020404" pitchFamily="49" charset="0"/>
                <a:cs typeface="Courier New"/>
              </a:rPr>
              <a:t>);</a:t>
            </a:r>
          </a:p>
          <a:p>
            <a:pPr marL="850900" lvl="1" indent="-457200">
              <a:lnSpc>
                <a:spcPct val="80000"/>
              </a:lnSpc>
              <a:buFont typeface="+mj-lt"/>
              <a:buAutoNum type="arabicPeriod"/>
            </a:pPr>
            <a:r>
              <a:rPr lang="en-US">
                <a:latin typeface="Courier New" panose="02070309020205020404" pitchFamily="49" charset="0"/>
                <a:cs typeface="Courier New"/>
              </a:rPr>
              <a:t>}</a:t>
            </a:r>
          </a:p>
        </p:txBody>
      </p:sp>
    </p:spTree>
    <p:custDataLst>
      <p:tags r:id="rId1"/>
    </p:custDataLst>
    <p:extLst>
      <p:ext uri="{BB962C8B-B14F-4D97-AF65-F5344CB8AC3E}">
        <p14:creationId xmlns:p14="http://schemas.microsoft.com/office/powerpoint/2010/main" val="5381724"/>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586633"/>
            <a:ext cx="9144000" cy="923330"/>
          </a:xfrm>
        </p:spPr>
        <p:txBody>
          <a:bodyPr/>
          <a:lstStyle/>
          <a:p>
            <a:r>
              <a:rPr lang="en-US" sz="5400"/>
              <a:t>The </a:t>
            </a:r>
            <a:r>
              <a:rPr lang="en-US" sz="5400">
                <a:latin typeface="Courier New" panose="02070309020205020404" pitchFamily="49" charset="0"/>
                <a:cs typeface="Courier New" panose="02070309020205020404" pitchFamily="49" charset="0"/>
              </a:rPr>
              <a:t>for</a:t>
            </a:r>
            <a:r>
              <a:rPr lang="en-US" sz="5400"/>
              <a:t> </a:t>
            </a:r>
            <a:r>
              <a:rPr lang="en-US"/>
              <a:t>Loop statement</a:t>
            </a:r>
          </a:p>
        </p:txBody>
      </p:sp>
      <p:sp>
        <p:nvSpPr>
          <p:cNvPr id="3" name="Subtitle 2"/>
          <p:cNvSpPr>
            <a:spLocks noGrp="1"/>
          </p:cNvSpPr>
          <p:nvPr>
            <p:ph type="subTitle" idx="1"/>
          </p:nvPr>
        </p:nvSpPr>
        <p:spPr/>
        <p:txBody>
          <a:bodyPr>
            <a:normAutofit/>
          </a:bodyPr>
          <a:lstStyle/>
          <a:p>
            <a:r>
              <a:rPr lang="en-US"/>
              <a:t>Objective: Learn how to do repetitive actions in Java</a:t>
            </a:r>
            <a:br>
              <a:rPr lang="en-US"/>
            </a:br>
            <a:r>
              <a:rPr lang="en-US"/>
              <a:t> using the </a:t>
            </a:r>
            <a:r>
              <a:rPr lang="en-US" b="1">
                <a:latin typeface="Courier New" panose="02070309020205020404" pitchFamily="49" charset="0"/>
                <a:cs typeface="Courier New" panose="02070309020205020404" pitchFamily="49" charset="0"/>
              </a:rPr>
              <a:t>for</a:t>
            </a:r>
            <a:r>
              <a:rPr lang="en-US"/>
              <a:t> loop statement</a:t>
            </a:r>
          </a:p>
        </p:txBody>
      </p:sp>
    </p:spTree>
    <p:custDataLst>
      <p:tags r:id="rId1"/>
    </p:custDataLst>
    <p:extLst>
      <p:ext uri="{BB962C8B-B14F-4D97-AF65-F5344CB8AC3E}">
        <p14:creationId xmlns:p14="http://schemas.microsoft.com/office/powerpoint/2010/main" val="24151446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Consolas" panose="020B0609020204030204" pitchFamily="49" charset="0"/>
                <a:cs typeface="Consolas" panose="020B0609020204030204" pitchFamily="49" charset="0"/>
              </a:rPr>
              <a:t>for</a:t>
            </a:r>
            <a:r>
              <a:rPr lang="en-US"/>
              <a:t> Loop syntax</a:t>
            </a:r>
          </a:p>
        </p:txBody>
      </p:sp>
      <p:graphicFrame>
        <p:nvGraphicFramePr>
          <p:cNvPr id="20" name="Table 19"/>
          <p:cNvGraphicFramePr>
            <a:graphicFrameLocks noGrp="1"/>
          </p:cNvGraphicFramePr>
          <p:nvPr>
            <p:extLst>
              <p:ext uri="{D42A27DB-BD31-4B8C-83A1-F6EECF244321}">
                <p14:modId xmlns:p14="http://schemas.microsoft.com/office/powerpoint/2010/main" val="3460897149"/>
              </p:ext>
            </p:extLst>
          </p:nvPr>
        </p:nvGraphicFramePr>
        <p:xfrm>
          <a:off x="670026" y="3380228"/>
          <a:ext cx="10624455" cy="1280160"/>
        </p:xfrm>
        <a:graphic>
          <a:graphicData uri="http://schemas.openxmlformats.org/drawingml/2006/table">
            <a:tbl>
              <a:tblPr firstRow="1" bandRow="1">
                <a:tableStyleId>{2D5ABB26-0587-4C30-8999-92F81FD0307C}</a:tableStyleId>
              </a:tblPr>
              <a:tblGrid>
                <a:gridCol w="251537">
                  <a:extLst>
                    <a:ext uri="{9D8B030D-6E8A-4147-A177-3AD203B41FA5}">
                      <a16:colId xmlns:a16="http://schemas.microsoft.com/office/drawing/2014/main" val="20000"/>
                    </a:ext>
                  </a:extLst>
                </a:gridCol>
                <a:gridCol w="6617349">
                  <a:extLst>
                    <a:ext uri="{9D8B030D-6E8A-4147-A177-3AD203B41FA5}">
                      <a16:colId xmlns:a16="http://schemas.microsoft.com/office/drawing/2014/main" val="20001"/>
                    </a:ext>
                  </a:extLst>
                </a:gridCol>
                <a:gridCol w="3755569">
                  <a:extLst>
                    <a:ext uri="{9D8B030D-6E8A-4147-A177-3AD203B41FA5}">
                      <a16:colId xmlns:a16="http://schemas.microsoft.com/office/drawing/2014/main" val="20002"/>
                    </a:ext>
                  </a:extLst>
                </a:gridCol>
              </a:tblGrid>
              <a:tr h="185865">
                <a:tc>
                  <a:txBody>
                    <a:bodyPr/>
                    <a:lstStyle/>
                    <a:p>
                      <a:pPr algn="l">
                        <a:lnSpc>
                          <a:spcPct val="100000"/>
                        </a:lnSpc>
                      </a:pPr>
                      <a:endParaRPr lang="en-US" sz="1100" b="0" i="0">
                        <a:solidFill>
                          <a:schemeClr val="bg1">
                            <a:lumMod val="65000"/>
                          </a:schemeClr>
                        </a:solidFill>
                        <a:latin typeface="Courier New" panose="02070309020205020404" pitchFamily="49" charset="0"/>
                        <a:cs typeface="Courier New" panose="02070309020205020404" pitchFamily="49" charset="0"/>
                      </a:endParaRPr>
                    </a:p>
                  </a:txBody>
                  <a:tcPr marL="0" marR="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0" i="0" kern="1200">
                          <a:solidFill>
                            <a:srgbClr val="000000"/>
                          </a:solidFill>
                          <a:latin typeface="Consolas" panose="020B0609020204030204" pitchFamily="49" charset="0"/>
                          <a:ea typeface="+mn-ea"/>
                          <a:cs typeface="Consolas" panose="020B0609020204030204" pitchFamily="49" charset="0"/>
                        </a:rPr>
                        <a:t>for (&lt;initialization&gt;;</a:t>
                      </a:r>
                      <a:r>
                        <a:rPr lang="en-US" sz="1400" b="0" i="0" kern="1200" baseline="0">
                          <a:solidFill>
                            <a:srgbClr val="000000"/>
                          </a:solidFill>
                          <a:latin typeface="Consolas" panose="020B0609020204030204" pitchFamily="49" charset="0"/>
                          <a:ea typeface="+mn-ea"/>
                          <a:cs typeface="Consolas" panose="020B0609020204030204" pitchFamily="49" charset="0"/>
                        </a:rPr>
                        <a:t> &lt;continuation test&gt;; &lt;update&gt;) {</a:t>
                      </a:r>
                      <a:endParaRPr lang="en-US" sz="1400" b="0" i="0" kern="1200">
                        <a:solidFill>
                          <a:srgbClr val="000000"/>
                        </a:solidFill>
                        <a:latin typeface="Consolas" panose="020B0609020204030204" pitchFamily="49" charset="0"/>
                        <a:ea typeface="+mn-ea"/>
                        <a:cs typeface="Consolas" panose="020B06090202040302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ts val="1600"/>
                        </a:lnSpc>
                      </a:pPr>
                      <a:r>
                        <a:rPr lang="nn-NO" sz="1400">
                          <a:solidFill>
                            <a:srgbClr val="7F0055"/>
                          </a:solidFill>
                          <a:latin typeface="Consolas" panose="020B0609020204030204" pitchFamily="49" charset="0"/>
                        </a:rPr>
                        <a:t>for</a:t>
                      </a:r>
                      <a:r>
                        <a:rPr lang="nn-NO" sz="1400">
                          <a:solidFill>
                            <a:srgbClr val="000000"/>
                          </a:solidFill>
                          <a:latin typeface="Consolas" panose="020B0609020204030204" pitchFamily="49" charset="0"/>
                        </a:rPr>
                        <a:t> (</a:t>
                      </a:r>
                      <a:r>
                        <a:rPr lang="nn-NO" sz="1400">
                          <a:solidFill>
                            <a:srgbClr val="7F0055"/>
                          </a:solidFill>
                          <a:latin typeface="Consolas" panose="020B0609020204030204" pitchFamily="49" charset="0"/>
                        </a:rPr>
                        <a:t>int</a:t>
                      </a:r>
                      <a:r>
                        <a:rPr lang="nn-NO" sz="1400">
                          <a:solidFill>
                            <a:srgbClr val="000000"/>
                          </a:solidFill>
                          <a:latin typeface="Consolas" panose="020B0609020204030204" pitchFamily="49" charset="0"/>
                        </a:rPr>
                        <a:t> </a:t>
                      </a:r>
                      <a:r>
                        <a:rPr lang="nn-NO" sz="1400">
                          <a:solidFill>
                            <a:srgbClr val="6A3E3E"/>
                          </a:solidFill>
                          <a:latin typeface="Consolas" panose="020B0609020204030204" pitchFamily="49" charset="0"/>
                        </a:rPr>
                        <a:t>i</a:t>
                      </a:r>
                      <a:r>
                        <a:rPr lang="nn-NO" sz="1400">
                          <a:solidFill>
                            <a:srgbClr val="000000"/>
                          </a:solidFill>
                          <a:latin typeface="Consolas" panose="020B0609020204030204" pitchFamily="49" charset="0"/>
                        </a:rPr>
                        <a:t> = 1; </a:t>
                      </a:r>
                      <a:r>
                        <a:rPr lang="nn-NO" sz="1400">
                          <a:solidFill>
                            <a:srgbClr val="6A3E3E"/>
                          </a:solidFill>
                          <a:latin typeface="Consolas" panose="020B0609020204030204" pitchFamily="49" charset="0"/>
                        </a:rPr>
                        <a:t>i</a:t>
                      </a:r>
                      <a:r>
                        <a:rPr lang="nn-NO" sz="1400">
                          <a:solidFill>
                            <a:srgbClr val="000000"/>
                          </a:solidFill>
                          <a:latin typeface="Consolas" panose="020B0609020204030204" pitchFamily="49" charset="0"/>
                        </a:rPr>
                        <a:t> &lt;= 5; </a:t>
                      </a:r>
                      <a:r>
                        <a:rPr lang="nn-NO" sz="1400">
                          <a:solidFill>
                            <a:srgbClr val="6A3E3E"/>
                          </a:solidFill>
                          <a:latin typeface="Consolas" panose="020B0609020204030204" pitchFamily="49" charset="0"/>
                        </a:rPr>
                        <a:t>i</a:t>
                      </a:r>
                      <a:r>
                        <a:rPr lang="nn-NO" sz="1400">
                          <a:solidFill>
                            <a:srgbClr val="000000"/>
                          </a:solidFill>
                          <a:latin typeface="Consolas" panose="020B0609020204030204" pitchFamily="49" charset="0"/>
                        </a:rPr>
                        <a:t>++ ) {</a:t>
                      </a:r>
                    </a:p>
                  </a:txBody>
                  <a:tcPr marL="182880" marR="0" marT="0"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5865">
                <a:tc>
                  <a:txBody>
                    <a:bodyPr/>
                    <a:lstStyle/>
                    <a:p>
                      <a:pPr algn="l">
                        <a:lnSpc>
                          <a:spcPct val="100000"/>
                        </a:lnSpc>
                      </a:pPr>
                      <a:endParaRPr lang="en-US" sz="1100" b="0" i="0">
                        <a:solidFill>
                          <a:schemeClr val="bg1">
                            <a:lumMod val="65000"/>
                          </a:schemeClr>
                        </a:solidFill>
                        <a:latin typeface="Courier New" panose="02070309020205020404" pitchFamily="49" charset="0"/>
                        <a:cs typeface="Courier New" panose="02070309020205020404" pitchFamily="49" charset="0"/>
                      </a:endParaRPr>
                    </a:p>
                  </a:txBody>
                  <a:tcPr marL="0" marR="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s-ES" sz="1400" b="0" i="0" kern="1200" baseline="0">
                          <a:solidFill>
                            <a:srgbClr val="000000"/>
                          </a:solidFill>
                          <a:latin typeface="Consolas" panose="020B0609020204030204" pitchFamily="49" charset="0"/>
                          <a:ea typeface="+mn-ea"/>
                          <a:cs typeface="Consolas" panose="020B0609020204030204" pitchFamily="49" charset="0"/>
                        </a:rPr>
                        <a:t>    </a:t>
                      </a:r>
                      <a:r>
                        <a:rPr lang="es-ES" sz="1400" b="0" i="0" kern="1200">
                          <a:solidFill>
                            <a:srgbClr val="000000"/>
                          </a:solidFill>
                          <a:latin typeface="Consolas" panose="020B0609020204030204" pitchFamily="49" charset="0"/>
                          <a:ea typeface="+mn-ea"/>
                          <a:cs typeface="Consolas" panose="020B0609020204030204" pitchFamily="49" charset="0"/>
                        </a:rPr>
                        <a:t>&lt;</a:t>
                      </a:r>
                      <a:r>
                        <a:rPr lang="es-ES" sz="1400" b="0" i="0" kern="1200" err="1">
                          <a:solidFill>
                            <a:srgbClr val="000000"/>
                          </a:solidFill>
                          <a:latin typeface="Consolas" panose="020B0609020204030204" pitchFamily="49" charset="0"/>
                          <a:ea typeface="+mn-ea"/>
                          <a:cs typeface="Consolas" panose="020B0609020204030204" pitchFamily="49" charset="0"/>
                        </a:rPr>
                        <a:t>statement</a:t>
                      </a:r>
                      <a:r>
                        <a:rPr lang="es-ES" sz="1400" b="0" i="0" kern="1200">
                          <a:solidFill>
                            <a:srgbClr val="000000"/>
                          </a:solidFill>
                          <a:latin typeface="Consolas" panose="020B0609020204030204" pitchFamily="49" charset="0"/>
                          <a:ea typeface="+mn-ea"/>
                          <a:cs typeface="Consolas" panose="020B0609020204030204" pitchFamily="49" charset="0"/>
                        </a:rPr>
                        <a:t>&gt;;</a:t>
                      </a:r>
                    </a:p>
                  </a:txBody>
                  <a:tcPr marL="0" marR="0" marT="0"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400" b="0" i="0">
                        <a:solidFill>
                          <a:srgbClr val="000000"/>
                        </a:solidFill>
                        <a:latin typeface="Consolas" panose="020B0609020204030204" pitchFamily="49" charset="0"/>
                      </a:endParaRPr>
                    </a:p>
                  </a:txBody>
                  <a:tcPr marL="182880" marR="0" marT="0"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85865">
                <a:tc>
                  <a:txBody>
                    <a:bodyPr/>
                    <a:lstStyle/>
                    <a:p>
                      <a:pPr algn="l">
                        <a:lnSpc>
                          <a:spcPct val="100000"/>
                        </a:lnSpc>
                      </a:pPr>
                      <a:endParaRPr lang="en-US" sz="1100" b="0" i="0">
                        <a:solidFill>
                          <a:schemeClr val="bg1">
                            <a:lumMod val="65000"/>
                          </a:schemeClr>
                        </a:solidFill>
                        <a:latin typeface="Courier New" panose="02070309020205020404" pitchFamily="49" charset="0"/>
                        <a:cs typeface="Courier New" panose="02070309020205020404" pitchFamily="49" charset="0"/>
                      </a:endParaRPr>
                    </a:p>
                  </a:txBody>
                  <a:tcPr marL="0" marR="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0" i="0" kern="1200">
                          <a:solidFill>
                            <a:srgbClr val="000000"/>
                          </a:solidFill>
                          <a:latin typeface="Consolas" panose="020B0609020204030204" pitchFamily="49" charset="0"/>
                          <a:ea typeface="+mn-ea"/>
                          <a:cs typeface="Consolas" panose="020B0609020204030204" pitchFamily="49" charset="0"/>
                        </a:rPr>
                        <a:t>    &lt;statement&gt;;</a:t>
                      </a:r>
                    </a:p>
                  </a:txBody>
                  <a:tcPr marL="0" marR="0" marT="0"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ts val="1600"/>
                        </a:lnSpc>
                      </a:pPr>
                      <a:r>
                        <a:rPr lang="en-US" sz="1400">
                          <a:solidFill>
                            <a:srgbClr val="6A3E3E"/>
                          </a:solidFill>
                          <a:latin typeface="Consolas" panose="020B0609020204030204" pitchFamily="49" charset="0"/>
                        </a:rPr>
                        <a:t> p</a:t>
                      </a:r>
                      <a:r>
                        <a:rPr lang="en-US" sz="1400">
                          <a:solidFill>
                            <a:srgbClr val="000000"/>
                          </a:solidFill>
                          <a:latin typeface="Consolas" panose="020B0609020204030204" pitchFamily="49" charset="0"/>
                        </a:rPr>
                        <a:t> *= 2;</a:t>
                      </a:r>
                      <a:endParaRPr lang="en-US" sz="1400" b="0" i="0">
                        <a:solidFill>
                          <a:srgbClr val="000000"/>
                        </a:solidFill>
                        <a:latin typeface="Consolas" panose="020B0609020204030204" pitchFamily="49" charset="0"/>
                      </a:endParaRPr>
                    </a:p>
                  </a:txBody>
                  <a:tcPr marL="182880" marR="0" marT="0"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5865">
                <a:tc>
                  <a:txBody>
                    <a:bodyPr/>
                    <a:lstStyle/>
                    <a:p>
                      <a:pPr algn="l">
                        <a:lnSpc>
                          <a:spcPct val="100000"/>
                        </a:lnSpc>
                      </a:pPr>
                      <a:endParaRPr lang="en-US" sz="1100" b="0" i="0">
                        <a:solidFill>
                          <a:schemeClr val="bg1">
                            <a:lumMod val="65000"/>
                          </a:schemeClr>
                        </a:solidFill>
                        <a:latin typeface="Courier New" panose="02070309020205020404" pitchFamily="49" charset="0"/>
                        <a:cs typeface="Courier New" panose="02070309020205020404" pitchFamily="49" charset="0"/>
                      </a:endParaRPr>
                    </a:p>
                  </a:txBody>
                  <a:tcPr marL="0" marR="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0" i="0" kern="1200">
                          <a:solidFill>
                            <a:srgbClr val="000000"/>
                          </a:solidFill>
                          <a:latin typeface="Consolas" panose="020B0609020204030204" pitchFamily="49" charset="0"/>
                          <a:ea typeface="+mn-ea"/>
                          <a:cs typeface="Consolas" panose="020B0609020204030204" pitchFamily="49" charset="0"/>
                        </a:rPr>
                        <a:t>    ...</a:t>
                      </a:r>
                    </a:p>
                  </a:txBody>
                  <a:tcPr marL="0" marR="0" marT="0"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400" b="0" i="0">
                        <a:solidFill>
                          <a:srgbClr val="000000"/>
                        </a:solidFill>
                        <a:latin typeface="Consolas" panose="020B0609020204030204" pitchFamily="49" charset="0"/>
                      </a:endParaRPr>
                    </a:p>
                  </a:txBody>
                  <a:tcPr marL="182880" marR="0" marT="0"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85865">
                <a:tc>
                  <a:txBody>
                    <a:bodyPr/>
                    <a:lstStyle/>
                    <a:p>
                      <a:pPr algn="l">
                        <a:lnSpc>
                          <a:spcPct val="100000"/>
                        </a:lnSpc>
                      </a:pPr>
                      <a:endParaRPr lang="en-US" sz="1100" b="0" i="0">
                        <a:solidFill>
                          <a:schemeClr val="bg1">
                            <a:lumMod val="65000"/>
                          </a:schemeClr>
                        </a:solidFill>
                        <a:latin typeface="Courier New" panose="02070309020205020404" pitchFamily="49" charset="0"/>
                        <a:cs typeface="Courier New" panose="02070309020205020404" pitchFamily="49" charset="0"/>
                      </a:endParaRPr>
                    </a:p>
                  </a:txBody>
                  <a:tcPr marL="0" marR="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kern="1200">
                          <a:solidFill>
                            <a:srgbClr val="000000"/>
                          </a:solidFill>
                          <a:latin typeface="Consolas" panose="020B0609020204030204" pitchFamily="49" charset="0"/>
                          <a:ea typeface="+mn-ea"/>
                          <a:cs typeface="Consolas" panose="020B0609020204030204" pitchFamily="49" charset="0"/>
                        </a:rPr>
                        <a:t>    &lt;statement&gt;;</a:t>
                      </a:r>
                    </a:p>
                  </a:txBody>
                  <a:tcPr marL="0" marR="0" marT="0"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0" i="0">
                          <a:solidFill>
                            <a:srgbClr val="000000"/>
                          </a:solidFill>
                          <a:latin typeface="Consolas" panose="020B0609020204030204" pitchFamily="49" charset="0"/>
                        </a:rPr>
                        <a:t>}</a:t>
                      </a:r>
                    </a:p>
                  </a:txBody>
                  <a:tcPr marL="182880" marR="0" marT="0"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5865">
                <a:tc>
                  <a:txBody>
                    <a:bodyPr/>
                    <a:lstStyle/>
                    <a:p>
                      <a:pPr algn="l">
                        <a:lnSpc>
                          <a:spcPct val="100000"/>
                        </a:lnSpc>
                      </a:pPr>
                      <a:endParaRPr lang="en-US" sz="1100" b="0" i="0">
                        <a:solidFill>
                          <a:schemeClr val="bg1">
                            <a:lumMod val="65000"/>
                          </a:schemeClr>
                        </a:solidFill>
                        <a:latin typeface="Courier New" panose="02070309020205020404" pitchFamily="49" charset="0"/>
                        <a:cs typeface="Courier New" panose="02070309020205020404" pitchFamily="49" charset="0"/>
                      </a:endParaRPr>
                    </a:p>
                  </a:txBody>
                  <a:tcPr marL="0" marR="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kern="1200">
                          <a:solidFill>
                            <a:srgbClr val="000000"/>
                          </a:solidFill>
                          <a:latin typeface="Consolas" panose="020B0609020204030204" pitchFamily="49" charset="0"/>
                          <a:ea typeface="+mn-ea"/>
                          <a:cs typeface="Consolas" panose="020B0609020204030204" pitchFamily="49" charset="0"/>
                        </a:rPr>
                        <a:t>}</a:t>
                      </a:r>
                    </a:p>
                  </a:txBody>
                  <a:tcPr marL="0" marR="0" marT="0"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400" b="0" i="0">
                        <a:solidFill>
                          <a:srgbClr val="000000"/>
                        </a:solidFill>
                        <a:latin typeface="Consolas" panose="020B0609020204030204" pitchFamily="49" charset="0"/>
                      </a:endParaRPr>
                    </a:p>
                  </a:txBody>
                  <a:tcPr marL="182880" marR="0" marT="0"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24" name="Content Placeholder 2"/>
          <p:cNvSpPr>
            <a:spLocks noGrp="1"/>
          </p:cNvSpPr>
          <p:nvPr>
            <p:ph idx="1"/>
          </p:nvPr>
        </p:nvSpPr>
        <p:spPr>
          <a:xfrm>
            <a:off x="580572" y="1212097"/>
            <a:ext cx="11121571" cy="1958975"/>
          </a:xfrm>
        </p:spPr>
        <p:txBody>
          <a:bodyPr>
            <a:normAutofit lnSpcReduction="10000"/>
          </a:bodyPr>
          <a:lstStyle/>
          <a:p>
            <a:r>
              <a:rPr lang="en-US" sz="2600"/>
              <a:t>The </a:t>
            </a:r>
            <a:r>
              <a:rPr lang="en-US" sz="2600">
                <a:latin typeface="Courier New" panose="02070309020205020404" pitchFamily="49" charset="0"/>
                <a:cs typeface="Courier New" panose="02070309020205020404" pitchFamily="49" charset="0"/>
              </a:rPr>
              <a:t>for</a:t>
            </a:r>
            <a:r>
              <a:rPr lang="en-US" sz="2600"/>
              <a:t> Loop statement contains multiple parts:</a:t>
            </a:r>
          </a:p>
          <a:p>
            <a:pPr marL="457200" lvl="1" indent="0">
              <a:buNone/>
            </a:pPr>
            <a:r>
              <a:rPr lang="en-US" sz="1900"/>
              <a:t>(1)   </a:t>
            </a:r>
            <a:r>
              <a:rPr lang="en-US" sz="1900" i="1"/>
              <a:t>Initialization</a:t>
            </a:r>
            <a:r>
              <a:rPr lang="en-US" sz="1900"/>
              <a:t>: executed at the very beginning of the statement.</a:t>
            </a:r>
          </a:p>
          <a:p>
            <a:pPr marL="457200" lvl="1" indent="0">
              <a:buNone/>
            </a:pPr>
            <a:r>
              <a:rPr lang="en-US" sz="1900"/>
              <a:t>(2)   </a:t>
            </a:r>
            <a:r>
              <a:rPr lang="en-US" sz="1900" i="1"/>
              <a:t>Continuation test</a:t>
            </a:r>
            <a:r>
              <a:rPr lang="en-US" sz="1900"/>
              <a:t>: should the statements in the body be executed? </a:t>
            </a:r>
            <a:r>
              <a:rPr lang="en-US" sz="1900" b="1">
                <a:solidFill>
                  <a:srgbClr val="00B050"/>
                </a:solidFill>
              </a:rPr>
              <a:t>yes</a:t>
            </a:r>
            <a:r>
              <a:rPr lang="en-US" sz="1900"/>
              <a:t> </a:t>
            </a:r>
            <a:r>
              <a:rPr lang="en-US" sz="1900">
                <a:sym typeface="Wingdings" panose="05000000000000000000" pitchFamily="2" charset="2"/>
              </a:rPr>
              <a:t></a:t>
            </a:r>
            <a:r>
              <a:rPr lang="en-US" sz="1900"/>
              <a:t> (3); </a:t>
            </a:r>
            <a:r>
              <a:rPr lang="en-US" sz="1900" b="1">
                <a:solidFill>
                  <a:srgbClr val="FF0000"/>
                </a:solidFill>
              </a:rPr>
              <a:t>no</a:t>
            </a:r>
            <a:r>
              <a:rPr lang="en-US" sz="1900"/>
              <a:t> </a:t>
            </a:r>
            <a:r>
              <a:rPr lang="en-US" sz="1900">
                <a:sym typeface="Wingdings" panose="05000000000000000000" pitchFamily="2" charset="2"/>
              </a:rPr>
              <a:t> </a:t>
            </a:r>
            <a:r>
              <a:rPr lang="en-US" sz="1900"/>
              <a:t>(5)</a:t>
            </a:r>
            <a:endParaRPr lang="en-US" sz="1900">
              <a:solidFill>
                <a:srgbClr val="FF0000"/>
              </a:solidFill>
            </a:endParaRPr>
          </a:p>
          <a:p>
            <a:pPr marL="457200" lvl="1" indent="0">
              <a:buNone/>
            </a:pPr>
            <a:r>
              <a:rPr lang="en-US" sz="1900"/>
              <a:t>(3)   </a:t>
            </a:r>
            <a:r>
              <a:rPr lang="en-US" sz="1900" i="1"/>
              <a:t>Body</a:t>
            </a:r>
            <a:r>
              <a:rPr lang="en-US" sz="1900"/>
              <a:t>: Java controlled statements, executed in sequence.</a:t>
            </a:r>
          </a:p>
          <a:p>
            <a:pPr marL="457200" lvl="1" indent="0">
              <a:buNone/>
            </a:pPr>
            <a:r>
              <a:rPr lang="en-US" sz="1900"/>
              <a:t>(4)   </a:t>
            </a:r>
            <a:r>
              <a:rPr lang="en-US" sz="1900" i="1"/>
              <a:t>Update</a:t>
            </a:r>
            <a:r>
              <a:rPr lang="en-US" sz="1900"/>
              <a:t>: Executed after the body, after which … </a:t>
            </a:r>
            <a:r>
              <a:rPr lang="en-US" sz="1900">
                <a:sym typeface="Wingdings" panose="05000000000000000000" pitchFamily="2" charset="2"/>
              </a:rPr>
              <a:t></a:t>
            </a:r>
            <a:r>
              <a:rPr lang="en-US" sz="1900"/>
              <a:t> (2)</a:t>
            </a:r>
          </a:p>
          <a:p>
            <a:pPr marL="457200" lvl="1" indent="0">
              <a:buNone/>
            </a:pPr>
            <a:r>
              <a:rPr lang="en-US" sz="1900"/>
              <a:t>(5)   …</a:t>
            </a:r>
          </a:p>
          <a:p>
            <a:pPr marL="457200" lvl="1" indent="0">
              <a:buNone/>
            </a:pPr>
            <a:endParaRPr lang="en-US"/>
          </a:p>
        </p:txBody>
      </p:sp>
      <p:graphicFrame>
        <p:nvGraphicFramePr>
          <p:cNvPr id="50" name="Table 49"/>
          <p:cNvGraphicFramePr>
            <a:graphicFrameLocks noGrp="1"/>
          </p:cNvGraphicFramePr>
          <p:nvPr/>
        </p:nvGraphicFramePr>
        <p:xfrm>
          <a:off x="5982254" y="5330948"/>
          <a:ext cx="6151690" cy="1524000"/>
        </p:xfrm>
        <a:graphic>
          <a:graphicData uri="http://schemas.openxmlformats.org/drawingml/2006/table">
            <a:tbl>
              <a:tblPr firstRow="1" bandRow="1">
                <a:tableStyleId>{5C22544A-7EE6-4342-B048-85BDC9FD1C3A}</a:tableStyleId>
              </a:tblPr>
              <a:tblGrid>
                <a:gridCol w="2269444">
                  <a:extLst>
                    <a:ext uri="{9D8B030D-6E8A-4147-A177-3AD203B41FA5}">
                      <a16:colId xmlns:a16="http://schemas.microsoft.com/office/drawing/2014/main" val="20000"/>
                    </a:ext>
                  </a:extLst>
                </a:gridCol>
                <a:gridCol w="3882246">
                  <a:extLst>
                    <a:ext uri="{9D8B030D-6E8A-4147-A177-3AD203B41FA5}">
                      <a16:colId xmlns:a16="http://schemas.microsoft.com/office/drawing/2014/main" val="20001"/>
                    </a:ext>
                  </a:extLst>
                </a:gridCol>
              </a:tblGrid>
              <a:tr h="324470">
                <a:tc>
                  <a:txBody>
                    <a:bodyPr/>
                    <a:lstStyle/>
                    <a:p>
                      <a:r>
                        <a:rPr lang="en-US" sz="2200" b="1" kern="1200">
                          <a:solidFill>
                            <a:srgbClr val="003399"/>
                          </a:solidFill>
                          <a:latin typeface="+mn-lt"/>
                          <a:ea typeface="+mn-ea"/>
                          <a:cs typeface="+mn-cs"/>
                        </a:rPr>
                        <a:t>Control</a:t>
                      </a:r>
                      <a:r>
                        <a:rPr lang="en-US" sz="2200" b="1" kern="1200" baseline="0">
                          <a:solidFill>
                            <a:srgbClr val="003399"/>
                          </a:solidFill>
                          <a:latin typeface="+mn-lt"/>
                          <a:ea typeface="+mn-ea"/>
                          <a:cs typeface="+mn-cs"/>
                        </a:rPr>
                        <a:t> Structure</a:t>
                      </a:r>
                      <a:endParaRPr lang="en-US" sz="2200" b="1" kern="1200">
                        <a:solidFill>
                          <a:srgbClr val="003399"/>
                        </a:solidFill>
                        <a:latin typeface="+mn-lt"/>
                        <a:ea typeface="+mn-ea"/>
                        <a:cs typeface="+mn-cs"/>
                      </a:endParaRPr>
                    </a:p>
                  </a:txBody>
                  <a:tcPr>
                    <a:lnL w="28575" cap="flat" cmpd="sng" algn="ctr">
                      <a:solidFill>
                        <a:srgbClr val="0070C0"/>
                      </a:solidFill>
                      <a:prstDash val="solid"/>
                      <a:round/>
                      <a:headEnd type="none" w="med" len="med"/>
                      <a:tailEnd type="none" w="med" len="med"/>
                    </a:lnL>
                    <a:lnR w="12700" cmpd="sng">
                      <a:noFill/>
                    </a:lnR>
                    <a:lnT w="28575" cap="flat" cmpd="sng" algn="ctr">
                      <a:solidFill>
                        <a:srgbClr val="0070C0"/>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endParaRPr lang="en-US" sz="2200" b="0">
                        <a:solidFill>
                          <a:schemeClr val="tx1"/>
                        </a:solidFill>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24470">
                <a:tc gridSpan="2">
                  <a:txBody>
                    <a:bodyPr/>
                    <a:lstStyle/>
                    <a:p>
                      <a:pPr marL="0" indent="0">
                        <a:spcBef>
                          <a:spcPts val="0"/>
                        </a:spcBef>
                        <a:buFont typeface="Arial" panose="020B0604020202020204" pitchFamily="34" charset="0"/>
                        <a:buNone/>
                      </a:pPr>
                      <a:r>
                        <a:rPr lang="en-US" sz="2200" kern="1200">
                          <a:solidFill>
                            <a:schemeClr val="dk1"/>
                          </a:solidFill>
                          <a:latin typeface="+mn-lt"/>
                          <a:ea typeface="+mn-ea"/>
                          <a:cs typeface="+mn-cs"/>
                        </a:rPr>
                        <a:t>A syntactic structure that controls other statements.</a:t>
                      </a:r>
                    </a:p>
                  </a:txBody>
                  <a:tcPr>
                    <a:lnL w="28575" cap="flat" cmpd="sng" algn="ctr">
                      <a:solidFill>
                        <a:srgbClr val="0070C0"/>
                      </a:solid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51" name="Content Placeholder 2"/>
          <p:cNvSpPr txBox="1">
            <a:spLocks/>
          </p:cNvSpPr>
          <p:nvPr/>
        </p:nvSpPr>
        <p:spPr>
          <a:xfrm>
            <a:off x="580572" y="5330949"/>
            <a:ext cx="5401682" cy="85343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a:solidFill>
                  <a:prstClr val="black"/>
                </a:solidFill>
              </a:rPr>
              <a:t>The execution of the </a:t>
            </a:r>
            <a:r>
              <a:rPr lang="en-US" sz="2600" i="1">
                <a:solidFill>
                  <a:prstClr val="black"/>
                </a:solidFill>
              </a:rPr>
              <a:t>body</a:t>
            </a:r>
            <a:r>
              <a:rPr lang="en-US" sz="2600">
                <a:solidFill>
                  <a:prstClr val="black"/>
                </a:solidFill>
              </a:rPr>
              <a:t> is controlled by the evaluation of the </a:t>
            </a:r>
            <a:r>
              <a:rPr lang="en-US" sz="2600" i="1">
                <a:solidFill>
                  <a:prstClr val="black"/>
                </a:solidFill>
              </a:rPr>
              <a:t>continuation test</a:t>
            </a:r>
            <a:r>
              <a:rPr lang="en-US" sz="2600">
                <a:solidFill>
                  <a:prstClr val="black"/>
                </a:solidFill>
              </a:rPr>
              <a:t>.</a:t>
            </a:r>
            <a:endParaRPr lang="en-US" sz="1900">
              <a:solidFill>
                <a:prstClr val="black"/>
              </a:solidFill>
            </a:endParaRPr>
          </a:p>
          <a:p>
            <a:pPr marL="457200" lvl="1" indent="0">
              <a:buFont typeface="Arial" panose="020B0604020202020204" pitchFamily="34" charset="0"/>
              <a:buNone/>
            </a:pPr>
            <a:endParaRPr lang="en-US">
              <a:solidFill>
                <a:prstClr val="black"/>
              </a:solidFill>
            </a:endParaRPr>
          </a:p>
        </p:txBody>
      </p:sp>
    </p:spTree>
    <p:custDataLst>
      <p:tags r:id="rId1"/>
    </p:custDataLst>
    <p:extLst>
      <p:ext uri="{BB962C8B-B14F-4D97-AF65-F5344CB8AC3E}">
        <p14:creationId xmlns:p14="http://schemas.microsoft.com/office/powerpoint/2010/main" val="1890820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7924800" y="1263421"/>
            <a:ext cx="2197100" cy="5207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ts val="1400"/>
              </a:lnSpc>
            </a:pPr>
            <a:endParaRPr lang="en-US" sz="1400">
              <a:solidFill>
                <a:srgbClr val="000000"/>
              </a:solidFill>
              <a:latin typeface="Consolas" panose="020B0609020204030204" pitchFamily="49" charset="0"/>
              <a:cs typeface="Consolas" panose="020B0609020204030204" pitchFamily="49" charset="0"/>
            </a:endParaRPr>
          </a:p>
        </p:txBody>
      </p:sp>
      <p:sp>
        <p:nvSpPr>
          <p:cNvPr id="58" name="Diamond 57"/>
          <p:cNvSpPr/>
          <p:nvPr/>
        </p:nvSpPr>
        <p:spPr>
          <a:xfrm>
            <a:off x="7880349" y="2193432"/>
            <a:ext cx="2286000" cy="795196"/>
          </a:xfrm>
          <a:prstGeom prst="diamond">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ts val="1400"/>
              </a:lnSpc>
            </a:pPr>
            <a:endParaRPr lang="en-US" sz="1400">
              <a:solidFill>
                <a:srgbClr val="000000"/>
              </a:solidFill>
              <a:latin typeface="Consolas" panose="020B0609020204030204" pitchFamily="49" charset="0"/>
              <a:cs typeface="Consolas" panose="020B0609020204030204" pitchFamily="49" charset="0"/>
            </a:endParaRPr>
          </a:p>
        </p:txBody>
      </p:sp>
      <p:sp>
        <p:nvSpPr>
          <p:cNvPr id="59" name="Rectangle 58"/>
          <p:cNvSpPr/>
          <p:nvPr/>
        </p:nvSpPr>
        <p:spPr>
          <a:xfrm>
            <a:off x="9652000" y="3098045"/>
            <a:ext cx="2197099" cy="70666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ts val="1400"/>
              </a:lnSpc>
            </a:pPr>
            <a:endParaRPr lang="en-US" sz="1400">
              <a:solidFill>
                <a:srgbClr val="000000"/>
              </a:solidFill>
              <a:latin typeface="Consolas" panose="020B0609020204030204" pitchFamily="49" charset="0"/>
              <a:cs typeface="Consolas" panose="020B0609020204030204" pitchFamily="49" charset="0"/>
            </a:endParaRPr>
          </a:p>
        </p:txBody>
      </p:sp>
      <p:sp>
        <p:nvSpPr>
          <p:cNvPr id="60" name="Rectangle 59"/>
          <p:cNvSpPr/>
          <p:nvPr/>
        </p:nvSpPr>
        <p:spPr>
          <a:xfrm>
            <a:off x="9651999" y="4073080"/>
            <a:ext cx="2197100" cy="52140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ts val="1400"/>
              </a:lnSpc>
            </a:pPr>
            <a:endParaRPr lang="en-US" sz="1400">
              <a:solidFill>
                <a:srgbClr val="000000"/>
              </a:solidFill>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US" b="1">
                <a:latin typeface="Consolas" panose="020B0609020204030204" pitchFamily="49" charset="0"/>
                <a:cs typeface="Consolas" panose="020B0609020204030204" pitchFamily="49" charset="0"/>
              </a:rPr>
              <a:t>for</a:t>
            </a:r>
            <a:r>
              <a:rPr lang="en-US"/>
              <a:t> Loop flow</a:t>
            </a:r>
          </a:p>
        </p:txBody>
      </p:sp>
      <p:sp>
        <p:nvSpPr>
          <p:cNvPr id="4" name="Rectangle 3"/>
          <p:cNvSpPr/>
          <p:nvPr/>
        </p:nvSpPr>
        <p:spPr>
          <a:xfrm>
            <a:off x="7924800" y="1265238"/>
            <a:ext cx="2197100" cy="52070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solidFill>
                  <a:prstClr val="black"/>
                </a:solidFill>
              </a:rPr>
              <a:t>Perform initialization once</a:t>
            </a:r>
          </a:p>
        </p:txBody>
      </p:sp>
      <p:sp>
        <p:nvSpPr>
          <p:cNvPr id="5" name="Diamond 4"/>
          <p:cNvSpPr/>
          <p:nvPr/>
        </p:nvSpPr>
        <p:spPr>
          <a:xfrm>
            <a:off x="7880350" y="2193203"/>
            <a:ext cx="2286000" cy="795196"/>
          </a:xfrm>
          <a:prstGeom prst="diamond">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a:solidFill>
                  <a:prstClr val="black"/>
                </a:solidFill>
              </a:rPr>
              <a:t>Is the test true?</a:t>
            </a:r>
          </a:p>
        </p:txBody>
      </p:sp>
      <p:sp>
        <p:nvSpPr>
          <p:cNvPr id="22" name="Rectangle 21"/>
          <p:cNvSpPr/>
          <p:nvPr/>
        </p:nvSpPr>
        <p:spPr>
          <a:xfrm>
            <a:off x="9652000" y="3098274"/>
            <a:ext cx="2197100" cy="706436"/>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solidFill>
                  <a:prstClr val="black"/>
                </a:solidFill>
              </a:rPr>
              <a:t>Execute the</a:t>
            </a:r>
            <a:br>
              <a:rPr lang="en-US" sz="1400">
                <a:solidFill>
                  <a:prstClr val="black"/>
                </a:solidFill>
              </a:rPr>
            </a:br>
            <a:r>
              <a:rPr lang="en-US" sz="1400">
                <a:solidFill>
                  <a:prstClr val="black"/>
                </a:solidFill>
              </a:rPr>
              <a:t>controlled statement(s)</a:t>
            </a:r>
          </a:p>
        </p:txBody>
      </p:sp>
      <p:sp>
        <p:nvSpPr>
          <p:cNvPr id="25" name="Rectangle 24"/>
          <p:cNvSpPr/>
          <p:nvPr/>
        </p:nvSpPr>
        <p:spPr>
          <a:xfrm>
            <a:off x="9652000" y="4073081"/>
            <a:ext cx="2197100" cy="521407"/>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solidFill>
                  <a:prstClr val="black"/>
                </a:solidFill>
              </a:rPr>
              <a:t>Perform the update</a:t>
            </a:r>
          </a:p>
        </p:txBody>
      </p:sp>
      <p:sp>
        <p:nvSpPr>
          <p:cNvPr id="29" name="Rectangle 28"/>
          <p:cNvSpPr/>
          <p:nvPr/>
        </p:nvSpPr>
        <p:spPr>
          <a:xfrm>
            <a:off x="7924800" y="5454125"/>
            <a:ext cx="2197100" cy="706436"/>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solidFill>
                  <a:prstClr val="black"/>
                </a:solidFill>
              </a:rPr>
              <a:t>Execute statement after </a:t>
            </a:r>
            <a:br>
              <a:rPr lang="en-US" sz="1400">
                <a:solidFill>
                  <a:prstClr val="black"/>
                </a:solidFill>
              </a:rPr>
            </a:br>
            <a:r>
              <a:rPr lang="en-US" sz="1400">
                <a:solidFill>
                  <a:prstClr val="black"/>
                </a:solidFill>
              </a:rPr>
              <a:t>for loop</a:t>
            </a:r>
          </a:p>
        </p:txBody>
      </p:sp>
      <p:cxnSp>
        <p:nvCxnSpPr>
          <p:cNvPr id="7" name="Straight Arrow Connector 6"/>
          <p:cNvCxnSpPr>
            <a:endCxn id="4" idx="0"/>
          </p:cNvCxnSpPr>
          <p:nvPr/>
        </p:nvCxnSpPr>
        <p:spPr>
          <a:xfrm flipH="1">
            <a:off x="9023350" y="1028700"/>
            <a:ext cx="6350" cy="2365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4" idx="2"/>
            <a:endCxn id="5" idx="0"/>
          </p:cNvCxnSpPr>
          <p:nvPr/>
        </p:nvCxnSpPr>
        <p:spPr>
          <a:xfrm>
            <a:off x="9023350" y="1785938"/>
            <a:ext cx="0" cy="40726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5" idx="3"/>
            <a:endCxn id="22" idx="0"/>
          </p:cNvCxnSpPr>
          <p:nvPr/>
        </p:nvCxnSpPr>
        <p:spPr>
          <a:xfrm>
            <a:off x="10166350" y="2590801"/>
            <a:ext cx="584200" cy="507473"/>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2" idx="2"/>
            <a:endCxn id="25" idx="0"/>
          </p:cNvCxnSpPr>
          <p:nvPr/>
        </p:nvCxnSpPr>
        <p:spPr>
          <a:xfrm>
            <a:off x="10750550" y="3804710"/>
            <a:ext cx="0" cy="26837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25" idx="2"/>
            <a:endCxn id="5" idx="2"/>
          </p:cNvCxnSpPr>
          <p:nvPr/>
        </p:nvCxnSpPr>
        <p:spPr>
          <a:xfrm rot="5400000" flipH="1">
            <a:off x="9083905" y="2927844"/>
            <a:ext cx="1606089" cy="1727200"/>
          </a:xfrm>
          <a:prstGeom prst="bentConnector3">
            <a:avLst>
              <a:gd name="adj1" fmla="val -2372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5" idx="1"/>
            <a:endCxn id="29" idx="1"/>
          </p:cNvCxnSpPr>
          <p:nvPr/>
        </p:nvCxnSpPr>
        <p:spPr>
          <a:xfrm rot="10800000" flipH="1" flipV="1">
            <a:off x="7880350" y="2590801"/>
            <a:ext cx="44450" cy="3216542"/>
          </a:xfrm>
          <a:prstGeom prst="bentConnector3">
            <a:avLst>
              <a:gd name="adj1" fmla="val -126428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0160000" y="2235602"/>
            <a:ext cx="550792" cy="369332"/>
          </a:xfrm>
          <a:prstGeom prst="rect">
            <a:avLst/>
          </a:prstGeom>
        </p:spPr>
        <p:txBody>
          <a:bodyPr wrap="none">
            <a:spAutoFit/>
          </a:bodyPr>
          <a:lstStyle/>
          <a:p>
            <a:r>
              <a:rPr lang="en-US" b="1">
                <a:solidFill>
                  <a:srgbClr val="00B050"/>
                </a:solidFill>
              </a:rPr>
              <a:t>yes</a:t>
            </a:r>
            <a:r>
              <a:rPr lang="en-US">
                <a:solidFill>
                  <a:prstClr val="black"/>
                </a:solidFill>
              </a:rPr>
              <a:t> </a:t>
            </a:r>
          </a:p>
        </p:txBody>
      </p:sp>
      <p:sp>
        <p:nvSpPr>
          <p:cNvPr id="38" name="Rectangle 37"/>
          <p:cNvSpPr/>
          <p:nvPr/>
        </p:nvSpPr>
        <p:spPr>
          <a:xfrm>
            <a:off x="7440372" y="2219651"/>
            <a:ext cx="484428" cy="369332"/>
          </a:xfrm>
          <a:prstGeom prst="rect">
            <a:avLst/>
          </a:prstGeom>
        </p:spPr>
        <p:txBody>
          <a:bodyPr wrap="none">
            <a:spAutoFit/>
          </a:bodyPr>
          <a:lstStyle/>
          <a:p>
            <a:r>
              <a:rPr lang="en-US" b="1">
                <a:solidFill>
                  <a:srgbClr val="FF0000"/>
                </a:solidFill>
              </a:rPr>
              <a:t>no</a:t>
            </a:r>
            <a:r>
              <a:rPr lang="en-US">
                <a:solidFill>
                  <a:prstClr val="black"/>
                </a:solidFill>
              </a:rPr>
              <a:t> </a:t>
            </a:r>
          </a:p>
        </p:txBody>
      </p:sp>
      <p:sp>
        <p:nvSpPr>
          <p:cNvPr id="3" name="TextBox 2">
            <a:extLst>
              <a:ext uri="{FF2B5EF4-FFF2-40B4-BE49-F238E27FC236}">
                <a16:creationId xmlns:a16="http://schemas.microsoft.com/office/drawing/2014/main" id="{EC97DD45-185A-443D-A0A3-05F22F0C040C}"/>
              </a:ext>
            </a:extLst>
          </p:cNvPr>
          <p:cNvSpPr txBox="1"/>
          <p:nvPr/>
        </p:nvSpPr>
        <p:spPr>
          <a:xfrm>
            <a:off x="410307" y="1523771"/>
            <a:ext cx="6013935" cy="1901290"/>
          </a:xfrm>
          <a:prstGeom prst="rect">
            <a:avLst/>
          </a:prstGeom>
          <a:noFill/>
        </p:spPr>
        <p:txBody>
          <a:bodyPr wrap="square" lIns="0" tIns="0" rIns="0" bIns="0" rtlCol="0">
            <a:spAutoFit/>
          </a:bodyPr>
          <a:lstStyle/>
          <a:p>
            <a:pPr marL="342900" indent="-342900" fontAlgn="ctr">
              <a:buFont typeface="+mj-lt"/>
              <a:buAutoNum type="arabicPeriod"/>
            </a:pPr>
            <a:r>
              <a:rPr lang="en-US">
                <a:latin typeface="Courier New" panose="02070309020205020404" pitchFamily="49" charset="0"/>
                <a:cs typeface="Courier New" panose="02070309020205020404" pitchFamily="49" charset="0"/>
              </a:rPr>
              <a:t>for (&lt;initialization&gt;; &lt;continuation test&gt;; &lt;update&gt;) {</a:t>
            </a:r>
          </a:p>
          <a:p>
            <a:pPr marL="342900" indent="-342900" fontAlgn="ctr">
              <a:buFont typeface="+mj-lt"/>
              <a:buAutoNum type="arabicPeriod"/>
            </a:pPr>
            <a:r>
              <a:rPr lang="es-ES">
                <a:latin typeface="Courier New" panose="02070309020205020404" pitchFamily="49" charset="0"/>
                <a:cs typeface="Courier New" panose="02070309020205020404" pitchFamily="49" charset="0"/>
              </a:rPr>
              <a:t>    &lt;</a:t>
            </a:r>
            <a:r>
              <a:rPr lang="es-ES" err="1">
                <a:latin typeface="Courier New" panose="02070309020205020404" pitchFamily="49" charset="0"/>
                <a:cs typeface="Courier New" panose="02070309020205020404" pitchFamily="49" charset="0"/>
              </a:rPr>
              <a:t>statement</a:t>
            </a:r>
            <a:r>
              <a:rPr lang="es-ES">
                <a:latin typeface="Courier New" panose="02070309020205020404" pitchFamily="49" charset="0"/>
                <a:cs typeface="Courier New" panose="02070309020205020404" pitchFamily="49" charset="0"/>
              </a:rPr>
              <a:t>&gt;;</a:t>
            </a:r>
            <a:endParaRPr lang="en-US">
              <a:latin typeface="Courier New" panose="02070309020205020404" pitchFamily="49" charset="0"/>
              <a:cs typeface="Courier New" panose="02070309020205020404" pitchFamily="49" charset="0"/>
            </a:endParaRPr>
          </a:p>
          <a:p>
            <a:pPr marL="342900" indent="-342900" fontAlgn="ctr">
              <a:buFont typeface="+mj-lt"/>
              <a:buAutoNum type="arabicPeriod"/>
            </a:pPr>
            <a:r>
              <a:rPr lang="en-US">
                <a:latin typeface="Courier New" panose="02070309020205020404" pitchFamily="49" charset="0"/>
                <a:cs typeface="Courier New" panose="02070309020205020404" pitchFamily="49" charset="0"/>
              </a:rPr>
              <a:t>    &lt;statement&gt;;</a:t>
            </a:r>
          </a:p>
          <a:p>
            <a:pPr marL="342900" indent="-342900" fontAlgn="ctr">
              <a:buFont typeface="+mj-lt"/>
              <a:buAutoNum type="arabicPeriod"/>
            </a:pPr>
            <a:r>
              <a:rPr lang="en-US">
                <a:latin typeface="Courier New" panose="02070309020205020404" pitchFamily="49" charset="0"/>
                <a:cs typeface="Courier New" panose="02070309020205020404" pitchFamily="49" charset="0"/>
              </a:rPr>
              <a:t>    ...</a:t>
            </a:r>
          </a:p>
          <a:p>
            <a:pPr marL="342900" indent="-342900">
              <a:buFont typeface="+mj-lt"/>
              <a:buAutoNum type="arabicPeriod"/>
            </a:pPr>
            <a:r>
              <a:rPr lang="en-US">
                <a:latin typeface="Courier New" panose="02070309020205020404" pitchFamily="49" charset="0"/>
                <a:cs typeface="Courier New" panose="02070309020205020404" pitchFamily="49" charset="0"/>
              </a:rPr>
              <a:t>    &lt;statement&gt;;</a:t>
            </a:r>
          </a:p>
          <a:p>
            <a:pPr marL="342900" indent="-342900">
              <a:buFont typeface="+mj-lt"/>
              <a:buAutoNum type="arabicPeriod"/>
            </a:pPr>
            <a:r>
              <a:rPr lang="en-US">
                <a:latin typeface="Courier New" panose="02070309020205020404" pitchFamily="49" charset="0"/>
                <a:cs typeface="Courier New" panose="02070309020205020404" pitchFamily="49" charset="0"/>
              </a:rPr>
              <a:t>}</a:t>
            </a:r>
          </a:p>
        </p:txBody>
      </p:sp>
    </p:spTree>
    <p:custDataLst>
      <p:tags r:id="rId1"/>
    </p:custDataLst>
    <p:extLst>
      <p:ext uri="{BB962C8B-B14F-4D97-AF65-F5344CB8AC3E}">
        <p14:creationId xmlns:p14="http://schemas.microsoft.com/office/powerpoint/2010/main" val="489751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8" grpId="0" animBg="1"/>
      <p:bldP spid="59" grpId="0" animBg="1"/>
      <p:bldP spid="6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2055692" y="3173708"/>
            <a:ext cx="875665" cy="17390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ts val="1400"/>
              </a:lnSpc>
            </a:pPr>
            <a:endParaRPr lang="en-US" sz="1400">
              <a:solidFill>
                <a:srgbClr val="000000"/>
              </a:solidFill>
              <a:latin typeface="Consolas" panose="020B0609020204030204" pitchFamily="49" charset="0"/>
              <a:cs typeface="Consolas" panose="020B0609020204030204" pitchFamily="49" charset="0"/>
            </a:endParaRPr>
          </a:p>
        </p:txBody>
      </p:sp>
      <p:sp>
        <p:nvSpPr>
          <p:cNvPr id="40" name="Rectangle 39"/>
          <p:cNvSpPr/>
          <p:nvPr/>
        </p:nvSpPr>
        <p:spPr>
          <a:xfrm>
            <a:off x="3119085" y="3173708"/>
            <a:ext cx="620499" cy="1739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ts val="1400"/>
              </a:lnSpc>
            </a:pPr>
            <a:endParaRPr lang="en-US" sz="1400">
              <a:solidFill>
                <a:srgbClr val="000000"/>
              </a:solidFill>
              <a:latin typeface="Consolas" panose="020B0609020204030204" pitchFamily="49" charset="0"/>
              <a:cs typeface="Consolas" panose="020B0609020204030204" pitchFamily="49" charset="0"/>
            </a:endParaRPr>
          </a:p>
        </p:txBody>
      </p:sp>
      <p:sp>
        <p:nvSpPr>
          <p:cNvPr id="41" name="Rectangle 40"/>
          <p:cNvSpPr/>
          <p:nvPr/>
        </p:nvSpPr>
        <p:spPr>
          <a:xfrm>
            <a:off x="3841501" y="3173708"/>
            <a:ext cx="464864" cy="17390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ts val="1400"/>
              </a:lnSpc>
            </a:pPr>
            <a:endParaRPr lang="en-US" sz="1400">
              <a:solidFill>
                <a:srgbClr val="000000"/>
              </a:solidFill>
              <a:latin typeface="Consolas" panose="020B0609020204030204" pitchFamily="49" charset="0"/>
              <a:cs typeface="Consolas" panose="020B0609020204030204" pitchFamily="49" charset="0"/>
            </a:endParaRPr>
          </a:p>
        </p:txBody>
      </p:sp>
      <p:sp>
        <p:nvSpPr>
          <p:cNvPr id="42" name="Rectangle 41"/>
          <p:cNvSpPr/>
          <p:nvPr/>
        </p:nvSpPr>
        <p:spPr>
          <a:xfrm>
            <a:off x="1931739" y="3374911"/>
            <a:ext cx="688656" cy="173901"/>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ts val="1400"/>
              </a:lnSpc>
            </a:pPr>
            <a:endParaRPr lang="en-US" sz="1400">
              <a:solidFill>
                <a:srgbClr val="000000"/>
              </a:solidFill>
              <a:latin typeface="Consolas" panose="020B0609020204030204" pitchFamily="49" charset="0"/>
              <a:cs typeface="Consolas" panose="020B0609020204030204" pitchFamily="49" charset="0"/>
            </a:endParaRPr>
          </a:p>
        </p:txBody>
      </p:sp>
      <p:graphicFrame>
        <p:nvGraphicFramePr>
          <p:cNvPr id="3" name="Table 2"/>
          <p:cNvGraphicFramePr>
            <a:graphicFrameLocks noGrp="1"/>
          </p:cNvGraphicFramePr>
          <p:nvPr/>
        </p:nvGraphicFramePr>
        <p:xfrm>
          <a:off x="752875" y="2513855"/>
          <a:ext cx="3944890" cy="1686560"/>
        </p:xfrm>
        <a:graphic>
          <a:graphicData uri="http://schemas.openxmlformats.org/drawingml/2006/table">
            <a:tbl>
              <a:tblPr firstRow="1" bandRow="1">
                <a:tableStyleId>{2D5ABB26-0587-4C30-8999-92F81FD0307C}</a:tableStyleId>
              </a:tblPr>
              <a:tblGrid>
                <a:gridCol w="239682">
                  <a:extLst>
                    <a:ext uri="{9D8B030D-6E8A-4147-A177-3AD203B41FA5}">
                      <a16:colId xmlns:a16="http://schemas.microsoft.com/office/drawing/2014/main" val="20000"/>
                    </a:ext>
                  </a:extLst>
                </a:gridCol>
                <a:gridCol w="3705208">
                  <a:extLst>
                    <a:ext uri="{9D8B030D-6E8A-4147-A177-3AD203B41FA5}">
                      <a16:colId xmlns:a16="http://schemas.microsoft.com/office/drawing/2014/main" val="20001"/>
                    </a:ext>
                  </a:extLst>
                </a:gridCol>
              </a:tblGrid>
              <a:tr h="178672">
                <a:tc>
                  <a:txBody>
                    <a:bodyPr/>
                    <a:lstStyle/>
                    <a:p>
                      <a:pPr lvl="0" algn="l"/>
                      <a:r>
                        <a:rPr lang="en-US" sz="1000" b="0" i="0">
                          <a:solidFill>
                            <a:schemeClr val="bg1">
                              <a:lumMod val="65000"/>
                            </a:schemeClr>
                          </a:solidFill>
                          <a:latin typeface="Consolas" panose="020B0609020204030204" pitchFamily="49" charset="0"/>
                        </a:rPr>
                        <a:t>1</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0" i="0">
                          <a:solidFill>
                            <a:srgbClr val="7F0055"/>
                          </a:solidFill>
                          <a:latin typeface="Consolas" panose="020B0609020204030204" pitchFamily="49" charset="0"/>
                        </a:rPr>
                        <a:t>public</a:t>
                      </a:r>
                      <a:r>
                        <a:rPr lang="en-US" sz="1400" b="0" i="0">
                          <a:solidFill>
                            <a:srgbClr val="000000"/>
                          </a:solidFill>
                          <a:latin typeface="Consolas" panose="020B0609020204030204" pitchFamily="49" charset="0"/>
                        </a:rPr>
                        <a:t> </a:t>
                      </a:r>
                      <a:r>
                        <a:rPr lang="en-US" sz="1400" b="0" i="0">
                          <a:solidFill>
                            <a:srgbClr val="7F0055"/>
                          </a:solidFill>
                          <a:latin typeface="Consolas" panose="020B0609020204030204" pitchFamily="49" charset="0"/>
                        </a:rPr>
                        <a:t>static</a:t>
                      </a:r>
                      <a:r>
                        <a:rPr lang="en-US" sz="1400" b="0" i="0">
                          <a:solidFill>
                            <a:srgbClr val="000000"/>
                          </a:solidFill>
                          <a:latin typeface="Consolas" panose="020B0609020204030204" pitchFamily="49" charset="0"/>
                        </a:rPr>
                        <a:t> </a:t>
                      </a:r>
                      <a:r>
                        <a:rPr lang="en-US" sz="1400" b="0" i="0">
                          <a:solidFill>
                            <a:srgbClr val="7F0055"/>
                          </a:solidFill>
                          <a:latin typeface="Consolas" panose="020B0609020204030204" pitchFamily="49" charset="0"/>
                        </a:rPr>
                        <a:t>void</a:t>
                      </a:r>
                      <a:r>
                        <a:rPr lang="en-US" sz="1400" b="0" i="0">
                          <a:solidFill>
                            <a:srgbClr val="000000"/>
                          </a:solidFill>
                          <a:latin typeface="Consolas" panose="020B0609020204030204" pitchFamily="49" charset="0"/>
                        </a:rPr>
                        <a:t> </a:t>
                      </a:r>
                      <a:r>
                        <a:rPr lang="en-US" sz="1400" b="0" i="0" err="1">
                          <a:solidFill>
                            <a:srgbClr val="000000"/>
                          </a:solidFill>
                          <a:latin typeface="Consolas" panose="020B0609020204030204" pitchFamily="49" charset="0"/>
                        </a:rPr>
                        <a:t>powerOfTwo</a:t>
                      </a:r>
                      <a:r>
                        <a:rPr lang="en-US" sz="1400" b="0" i="0">
                          <a:solidFill>
                            <a:srgbClr val="000000"/>
                          </a:solidFill>
                          <a:latin typeface="Consolas" panose="020B0609020204030204" pitchFamily="49" charset="0"/>
                        </a:rPr>
                        <a:t>() {</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78672">
                <a:tc>
                  <a:txBody>
                    <a:bodyPr/>
                    <a:lstStyle/>
                    <a:p>
                      <a:pPr lvl="0" algn="l"/>
                      <a:r>
                        <a:rPr lang="en-US" sz="1000" b="0" i="0">
                          <a:solidFill>
                            <a:schemeClr val="bg1">
                              <a:lumMod val="65000"/>
                            </a:schemeClr>
                          </a:solidFill>
                          <a:latin typeface="Consolas" panose="020B0609020204030204" pitchFamily="49" charset="0"/>
                        </a:rPr>
                        <a:t>2</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0" i="0">
                          <a:solidFill>
                            <a:srgbClr val="7F0055"/>
                          </a:solidFill>
                          <a:latin typeface="Consolas" panose="020B0609020204030204" pitchFamily="49" charset="0"/>
                        </a:rPr>
                        <a:t>    </a:t>
                      </a:r>
                      <a:r>
                        <a:rPr lang="en-US" sz="1400" b="0" i="0" err="1">
                          <a:solidFill>
                            <a:srgbClr val="7F0055"/>
                          </a:solidFill>
                          <a:latin typeface="Consolas" panose="020B0609020204030204" pitchFamily="49" charset="0"/>
                        </a:rPr>
                        <a:t>int</a:t>
                      </a:r>
                      <a:r>
                        <a:rPr lang="en-US" sz="1400" b="0" i="0">
                          <a:solidFill>
                            <a:srgbClr val="000000"/>
                          </a:solidFill>
                          <a:latin typeface="Consolas" panose="020B0609020204030204" pitchFamily="49" charset="0"/>
                        </a:rPr>
                        <a:t> </a:t>
                      </a:r>
                      <a:r>
                        <a:rPr lang="en-US" sz="1400" b="0" i="0">
                          <a:solidFill>
                            <a:srgbClr val="6A3E3E"/>
                          </a:solidFill>
                          <a:latin typeface="Consolas" panose="020B0609020204030204" pitchFamily="49" charset="0"/>
                        </a:rPr>
                        <a:t>p</a:t>
                      </a:r>
                      <a:r>
                        <a:rPr lang="en-US" sz="1400" b="0" i="0">
                          <a:solidFill>
                            <a:srgbClr val="000000"/>
                          </a:solidFill>
                          <a:latin typeface="Consolas" panose="020B0609020204030204" pitchFamily="49" charset="0"/>
                        </a:rPr>
                        <a:t>;</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78672">
                <a:tc>
                  <a:txBody>
                    <a:bodyPr/>
                    <a:lstStyle/>
                    <a:p>
                      <a:pPr lvl="0" algn="l"/>
                      <a:r>
                        <a:rPr lang="en-US" sz="1000" b="0" i="0">
                          <a:solidFill>
                            <a:schemeClr val="bg1">
                              <a:lumMod val="65000"/>
                            </a:schemeClr>
                          </a:solidFill>
                          <a:latin typeface="Consolas" panose="020B0609020204030204" pitchFamily="49" charset="0"/>
                        </a:rPr>
                        <a:t>3</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0" i="0">
                          <a:solidFill>
                            <a:srgbClr val="6A3E3E"/>
                          </a:solidFill>
                          <a:latin typeface="Consolas" panose="020B0609020204030204" pitchFamily="49" charset="0"/>
                        </a:rPr>
                        <a:t>    p</a:t>
                      </a:r>
                      <a:r>
                        <a:rPr lang="en-US" sz="1400" b="0" i="0">
                          <a:solidFill>
                            <a:srgbClr val="000000"/>
                          </a:solidFill>
                          <a:latin typeface="Consolas" panose="020B0609020204030204" pitchFamily="49" charset="0"/>
                        </a:rPr>
                        <a:t> = 1;</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70164">
                <a:tc>
                  <a:txBody>
                    <a:bodyPr/>
                    <a:lstStyle/>
                    <a:p>
                      <a:pPr lvl="0" algn="l"/>
                      <a:r>
                        <a:rPr lang="en-US" sz="1000" b="0" i="0">
                          <a:solidFill>
                            <a:schemeClr val="bg1">
                              <a:lumMod val="65000"/>
                            </a:schemeClr>
                          </a:solidFill>
                          <a:latin typeface="Consolas" panose="020B0609020204030204" pitchFamily="49" charset="0"/>
                        </a:rPr>
                        <a:t>4</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ts val="1600"/>
                        </a:lnSpc>
                      </a:pPr>
                      <a:r>
                        <a:rPr lang="nn-NO" sz="1400">
                          <a:solidFill>
                            <a:srgbClr val="7F0055"/>
                          </a:solidFill>
                          <a:latin typeface="Consolas" panose="020B0609020204030204" pitchFamily="49" charset="0"/>
                        </a:rPr>
                        <a:t>    for</a:t>
                      </a:r>
                      <a:r>
                        <a:rPr lang="nn-NO" sz="1400">
                          <a:solidFill>
                            <a:srgbClr val="000000"/>
                          </a:solidFill>
                          <a:latin typeface="Consolas" panose="020B0609020204030204" pitchFamily="49" charset="0"/>
                        </a:rPr>
                        <a:t> (</a:t>
                      </a:r>
                      <a:r>
                        <a:rPr lang="nn-NO" sz="1400">
                          <a:solidFill>
                            <a:srgbClr val="7F0055"/>
                          </a:solidFill>
                          <a:latin typeface="Consolas" panose="020B0609020204030204" pitchFamily="49" charset="0"/>
                        </a:rPr>
                        <a:t>int</a:t>
                      </a:r>
                      <a:r>
                        <a:rPr lang="nn-NO" sz="1400">
                          <a:solidFill>
                            <a:srgbClr val="000000"/>
                          </a:solidFill>
                          <a:latin typeface="Consolas" panose="020B0609020204030204" pitchFamily="49" charset="0"/>
                        </a:rPr>
                        <a:t> </a:t>
                      </a:r>
                      <a:r>
                        <a:rPr lang="nn-NO" sz="1400">
                          <a:solidFill>
                            <a:srgbClr val="6A3E3E"/>
                          </a:solidFill>
                          <a:latin typeface="Consolas" panose="020B0609020204030204" pitchFamily="49" charset="0"/>
                        </a:rPr>
                        <a:t>i</a:t>
                      </a:r>
                      <a:r>
                        <a:rPr lang="nn-NO" sz="1400">
                          <a:solidFill>
                            <a:srgbClr val="000000"/>
                          </a:solidFill>
                          <a:latin typeface="Consolas" panose="020B0609020204030204" pitchFamily="49" charset="0"/>
                        </a:rPr>
                        <a:t> = 1; </a:t>
                      </a:r>
                      <a:r>
                        <a:rPr lang="nn-NO" sz="1400">
                          <a:solidFill>
                            <a:srgbClr val="6A3E3E"/>
                          </a:solidFill>
                          <a:latin typeface="Consolas" panose="020B0609020204030204" pitchFamily="49" charset="0"/>
                        </a:rPr>
                        <a:t>i</a:t>
                      </a:r>
                      <a:r>
                        <a:rPr lang="nn-NO" sz="1400">
                          <a:solidFill>
                            <a:srgbClr val="000000"/>
                          </a:solidFill>
                          <a:latin typeface="Consolas" panose="020B0609020204030204" pitchFamily="49" charset="0"/>
                        </a:rPr>
                        <a:t> &lt;= 5; </a:t>
                      </a:r>
                      <a:r>
                        <a:rPr lang="nn-NO" sz="1400">
                          <a:solidFill>
                            <a:srgbClr val="6A3E3E"/>
                          </a:solidFill>
                          <a:latin typeface="Consolas" panose="020B0609020204030204" pitchFamily="49" charset="0"/>
                        </a:rPr>
                        <a:t>i</a:t>
                      </a:r>
                      <a:r>
                        <a:rPr lang="nn-NO" sz="1400">
                          <a:solidFill>
                            <a:srgbClr val="000000"/>
                          </a:solidFill>
                          <a:latin typeface="Consolas" panose="020B0609020204030204" pitchFamily="49" charset="0"/>
                        </a:rPr>
                        <a:t>++ ) {</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70164">
                <a:tc>
                  <a:txBody>
                    <a:bodyPr/>
                    <a:lstStyle/>
                    <a:p>
                      <a:pPr lvl="0" algn="l"/>
                      <a:r>
                        <a:rPr lang="en-US" sz="1000" b="0" i="0">
                          <a:solidFill>
                            <a:schemeClr val="bg1">
                              <a:lumMod val="65000"/>
                            </a:schemeClr>
                          </a:solidFill>
                          <a:latin typeface="Consolas" panose="020B0609020204030204" pitchFamily="49" charset="0"/>
                        </a:rPr>
                        <a:t>5</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ts val="1600"/>
                        </a:lnSpc>
                      </a:pPr>
                      <a:r>
                        <a:rPr lang="en-US" sz="1400">
                          <a:solidFill>
                            <a:srgbClr val="6A3E3E"/>
                          </a:solidFill>
                          <a:latin typeface="Consolas" panose="020B0609020204030204" pitchFamily="49" charset="0"/>
                        </a:rPr>
                        <a:t>        p</a:t>
                      </a:r>
                      <a:r>
                        <a:rPr lang="en-US" sz="1400">
                          <a:solidFill>
                            <a:srgbClr val="000000"/>
                          </a:solidFill>
                          <a:latin typeface="Consolas" panose="020B0609020204030204" pitchFamily="49" charset="0"/>
                        </a:rPr>
                        <a:t> *= 2;</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78672">
                <a:tc>
                  <a:txBody>
                    <a:bodyPr/>
                    <a:lstStyle/>
                    <a:p>
                      <a:pPr lvl="0" algn="l"/>
                      <a:r>
                        <a:rPr lang="en-US" sz="1000" b="0" i="0">
                          <a:solidFill>
                            <a:schemeClr val="bg1">
                              <a:lumMod val="65000"/>
                            </a:schemeClr>
                          </a:solidFill>
                          <a:latin typeface="Consolas" panose="020B0609020204030204" pitchFamily="49" charset="0"/>
                        </a:rPr>
                        <a:t>6</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a:solidFill>
                            <a:srgbClr val="000000"/>
                          </a:solidFill>
                          <a:latin typeface="Consolas" panose="020B0609020204030204" pitchFamily="49" charset="0"/>
                        </a:rPr>
                        <a:t>    }</a:t>
                      </a:r>
                      <a:endParaRPr lang="en-US" sz="1400" b="0" i="0">
                        <a:solidFill>
                          <a:srgbClr val="000000"/>
                        </a:solidFill>
                        <a:latin typeface="Consolas" panose="020B0609020204030204" pitchFamily="49" charset="0"/>
                      </a:endParaRP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78672">
                <a:tc>
                  <a:txBody>
                    <a:bodyPr/>
                    <a:lstStyle/>
                    <a:p>
                      <a:pPr lvl="0" algn="l"/>
                      <a:r>
                        <a:rPr lang="en-US" sz="1000" b="0" i="0">
                          <a:solidFill>
                            <a:schemeClr val="bg1">
                              <a:lumMod val="65000"/>
                            </a:schemeClr>
                          </a:solidFill>
                          <a:latin typeface="Consolas" panose="020B0609020204030204" pitchFamily="49" charset="0"/>
                        </a:rPr>
                        <a:t>5</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0" i="0">
                          <a:solidFill>
                            <a:srgbClr val="000000"/>
                          </a:solidFill>
                          <a:latin typeface="Consolas" panose="020B0609020204030204" pitchFamily="49" charset="0"/>
                        </a:rPr>
                        <a:t>    </a:t>
                      </a:r>
                      <a:r>
                        <a:rPr lang="en-US" sz="1400" b="0" i="0" err="1">
                          <a:solidFill>
                            <a:srgbClr val="000000"/>
                          </a:solidFill>
                          <a:latin typeface="Consolas" panose="020B0609020204030204" pitchFamily="49" charset="0"/>
                        </a:rPr>
                        <a:t>System.</a:t>
                      </a:r>
                      <a:r>
                        <a:rPr lang="en-US" sz="1400" b="0" i="0" err="1">
                          <a:solidFill>
                            <a:srgbClr val="0000C0"/>
                          </a:solidFill>
                          <a:latin typeface="Consolas" panose="020B0609020204030204" pitchFamily="49" charset="0"/>
                        </a:rPr>
                        <a:t>out</a:t>
                      </a:r>
                      <a:r>
                        <a:rPr lang="en-US" sz="1400" b="0" i="0" err="1">
                          <a:solidFill>
                            <a:srgbClr val="000000"/>
                          </a:solidFill>
                          <a:latin typeface="Consolas" panose="020B0609020204030204" pitchFamily="49" charset="0"/>
                        </a:rPr>
                        <a:t>.println</a:t>
                      </a:r>
                      <a:r>
                        <a:rPr lang="en-US" sz="1400" b="0" i="0">
                          <a:solidFill>
                            <a:srgbClr val="000000"/>
                          </a:solidFill>
                          <a:latin typeface="Consolas" panose="020B0609020204030204" pitchFamily="49" charset="0"/>
                        </a:rPr>
                        <a:t>(</a:t>
                      </a:r>
                      <a:r>
                        <a:rPr lang="en-US" sz="1400" b="0" i="0">
                          <a:solidFill>
                            <a:srgbClr val="6A3E3E"/>
                          </a:solidFill>
                          <a:latin typeface="Consolas" panose="020B0609020204030204" pitchFamily="49" charset="0"/>
                        </a:rPr>
                        <a:t>p</a:t>
                      </a:r>
                      <a:r>
                        <a:rPr lang="en-US" sz="1400" b="0" i="0">
                          <a:solidFill>
                            <a:srgbClr val="000000"/>
                          </a:solidFill>
                          <a:latin typeface="Consolas" panose="020B0609020204030204" pitchFamily="49" charset="0"/>
                        </a:rPr>
                        <a:t>);</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78672">
                <a:tc>
                  <a:txBody>
                    <a:bodyPr/>
                    <a:lstStyle/>
                    <a:p>
                      <a:pPr lvl="0" algn="l"/>
                      <a:r>
                        <a:rPr lang="en-US" sz="1000" b="0" i="0">
                          <a:solidFill>
                            <a:schemeClr val="bg1">
                              <a:lumMod val="65000"/>
                            </a:schemeClr>
                          </a:solidFill>
                          <a:latin typeface="Consolas" panose="020B0609020204030204" pitchFamily="49" charset="0"/>
                        </a:rPr>
                        <a:t>8</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0" i="0">
                          <a:solidFill>
                            <a:srgbClr val="000000"/>
                          </a:solidFill>
                          <a:latin typeface="Consolas" panose="020B0609020204030204" pitchFamily="49" charset="0"/>
                        </a:rPr>
                        <a:t>}</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2" name="Title 1"/>
          <p:cNvSpPr>
            <a:spLocks noGrp="1"/>
          </p:cNvSpPr>
          <p:nvPr>
            <p:ph type="title"/>
          </p:nvPr>
        </p:nvSpPr>
        <p:spPr/>
        <p:txBody>
          <a:bodyPr/>
          <a:lstStyle/>
          <a:p>
            <a:r>
              <a:rPr lang="en-US"/>
              <a:t>Tracing </a:t>
            </a:r>
            <a:r>
              <a:rPr lang="en-US" b="1">
                <a:latin typeface="Consolas" panose="020B0609020204030204" pitchFamily="49" charset="0"/>
                <a:cs typeface="Consolas" panose="020B0609020204030204" pitchFamily="49" charset="0"/>
              </a:rPr>
              <a:t>for</a:t>
            </a:r>
            <a:r>
              <a:rPr lang="en-US"/>
              <a:t> Loops</a:t>
            </a:r>
          </a:p>
        </p:txBody>
      </p:sp>
      <p:cxnSp>
        <p:nvCxnSpPr>
          <p:cNvPr id="7" name="Straight Arrow Connector 6"/>
          <p:cNvCxnSpPr/>
          <p:nvPr/>
        </p:nvCxnSpPr>
        <p:spPr>
          <a:xfrm>
            <a:off x="6490761" y="2223094"/>
            <a:ext cx="0" cy="2447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54" idx="1"/>
            <a:endCxn id="77" idx="1"/>
          </p:cNvCxnSpPr>
          <p:nvPr/>
        </p:nvCxnSpPr>
        <p:spPr>
          <a:xfrm rot="10800000" flipV="1">
            <a:off x="5475318" y="3328247"/>
            <a:ext cx="237570" cy="2242363"/>
          </a:xfrm>
          <a:prstGeom prst="bentConnector3">
            <a:avLst>
              <a:gd name="adj1" fmla="val 196224"/>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7278597" y="3036955"/>
            <a:ext cx="469616" cy="307777"/>
          </a:xfrm>
          <a:prstGeom prst="rect">
            <a:avLst/>
          </a:prstGeom>
        </p:spPr>
        <p:txBody>
          <a:bodyPr wrap="none">
            <a:spAutoFit/>
          </a:bodyPr>
          <a:lstStyle/>
          <a:p>
            <a:r>
              <a:rPr lang="en-US" sz="1400" b="1">
                <a:solidFill>
                  <a:srgbClr val="00B050"/>
                </a:solidFill>
              </a:rPr>
              <a:t>yes</a:t>
            </a:r>
            <a:r>
              <a:rPr lang="en-US" sz="1400">
                <a:solidFill>
                  <a:prstClr val="black"/>
                </a:solidFill>
              </a:rPr>
              <a:t> </a:t>
            </a:r>
          </a:p>
        </p:txBody>
      </p:sp>
      <p:sp>
        <p:nvSpPr>
          <p:cNvPr id="38" name="Rectangle 37"/>
          <p:cNvSpPr/>
          <p:nvPr/>
        </p:nvSpPr>
        <p:spPr>
          <a:xfrm>
            <a:off x="5330975" y="3006177"/>
            <a:ext cx="417102" cy="307777"/>
          </a:xfrm>
          <a:prstGeom prst="rect">
            <a:avLst/>
          </a:prstGeom>
        </p:spPr>
        <p:txBody>
          <a:bodyPr wrap="none">
            <a:spAutoFit/>
          </a:bodyPr>
          <a:lstStyle/>
          <a:p>
            <a:r>
              <a:rPr lang="en-US" sz="1400" b="1">
                <a:solidFill>
                  <a:srgbClr val="FF0000"/>
                </a:solidFill>
              </a:rPr>
              <a:t>no</a:t>
            </a:r>
            <a:r>
              <a:rPr lang="en-US" sz="1400">
                <a:solidFill>
                  <a:prstClr val="black"/>
                </a:solidFill>
              </a:rPr>
              <a:t> </a:t>
            </a:r>
          </a:p>
        </p:txBody>
      </p:sp>
      <p:sp>
        <p:nvSpPr>
          <p:cNvPr id="31" name="Content Placeholder 2"/>
          <p:cNvSpPr txBox="1">
            <a:spLocks/>
          </p:cNvSpPr>
          <p:nvPr/>
        </p:nvSpPr>
        <p:spPr>
          <a:xfrm>
            <a:off x="838200" y="1720536"/>
            <a:ext cx="4682216" cy="615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a:solidFill>
                  <a:prstClr val="black"/>
                </a:solidFill>
              </a:rPr>
              <a:t>Let’s revisit the </a:t>
            </a:r>
            <a:r>
              <a:rPr lang="en-US" sz="2000" err="1">
                <a:solidFill>
                  <a:srgbClr val="000000"/>
                </a:solidFill>
                <a:latin typeface="Consolas" panose="020B0609020204030204" pitchFamily="49" charset="0"/>
              </a:rPr>
              <a:t>powerOfTwo</a:t>
            </a:r>
            <a:r>
              <a:rPr lang="en-US" sz="3600">
                <a:solidFill>
                  <a:prstClr val="black"/>
                </a:solidFill>
              </a:rPr>
              <a:t> </a:t>
            </a:r>
            <a:r>
              <a:rPr lang="en-US" sz="2400">
                <a:solidFill>
                  <a:prstClr val="black"/>
                </a:solidFill>
              </a:rPr>
              <a:t>code: </a:t>
            </a:r>
            <a:endParaRPr lang="en-US" sz="1600">
              <a:solidFill>
                <a:prstClr val="black"/>
              </a:solidFill>
            </a:endParaRPr>
          </a:p>
          <a:p>
            <a:pPr marL="457200" lvl="1" indent="0">
              <a:buFont typeface="Arial" panose="020B0604020202020204" pitchFamily="34" charset="0"/>
              <a:buNone/>
            </a:pPr>
            <a:endParaRPr lang="en-US" sz="2000">
              <a:solidFill>
                <a:prstClr val="black"/>
              </a:solidFill>
            </a:endParaRPr>
          </a:p>
        </p:txBody>
      </p:sp>
      <p:graphicFrame>
        <p:nvGraphicFramePr>
          <p:cNvPr id="43" name="Table 42"/>
          <p:cNvGraphicFramePr>
            <a:graphicFrameLocks noGrp="1"/>
          </p:cNvGraphicFramePr>
          <p:nvPr/>
        </p:nvGraphicFramePr>
        <p:xfrm>
          <a:off x="9140059" y="444014"/>
          <a:ext cx="2740904" cy="5902960"/>
        </p:xfrm>
        <a:graphic>
          <a:graphicData uri="http://schemas.openxmlformats.org/drawingml/2006/table">
            <a:tbl>
              <a:tblPr firstRow="1" bandRow="1">
                <a:tableStyleId>{2D5ABB26-0587-4C30-8999-92F81FD0307C}</a:tableStyleId>
              </a:tblPr>
              <a:tblGrid>
                <a:gridCol w="1477141">
                  <a:extLst>
                    <a:ext uri="{9D8B030D-6E8A-4147-A177-3AD203B41FA5}">
                      <a16:colId xmlns:a16="http://schemas.microsoft.com/office/drawing/2014/main" val="20000"/>
                    </a:ext>
                  </a:extLst>
                </a:gridCol>
                <a:gridCol w="622300">
                  <a:extLst>
                    <a:ext uri="{9D8B030D-6E8A-4147-A177-3AD203B41FA5}">
                      <a16:colId xmlns:a16="http://schemas.microsoft.com/office/drawing/2014/main" val="20001"/>
                    </a:ext>
                  </a:extLst>
                </a:gridCol>
                <a:gridCol w="641463">
                  <a:extLst>
                    <a:ext uri="{9D8B030D-6E8A-4147-A177-3AD203B41FA5}">
                      <a16:colId xmlns:a16="http://schemas.microsoft.com/office/drawing/2014/main" val="20002"/>
                    </a:ext>
                  </a:extLst>
                </a:gridCol>
              </a:tblGrid>
              <a:tr h="260233">
                <a:tc>
                  <a:txBody>
                    <a:bodyPr/>
                    <a:lstStyle/>
                    <a:p>
                      <a:r>
                        <a:rPr lang="en-US" sz="1400" b="1"/>
                        <a:t>Step</a:t>
                      </a:r>
                    </a:p>
                  </a:txBody>
                  <a:tcPr>
                    <a:lnT w="28575" cap="flat" cmpd="sng" algn="ctr">
                      <a:solidFill>
                        <a:srgbClr val="0070C0"/>
                      </a:solidFill>
                      <a:prstDash val="solid"/>
                      <a:round/>
                      <a:headEnd type="none" w="med" len="med"/>
                      <a:tailEnd type="none" w="med" len="med"/>
                    </a:lnT>
                    <a:lnB w="28575" cap="flat" cmpd="sng" algn="ctr">
                      <a:solidFill>
                        <a:srgbClr val="0070C0"/>
                      </a:solidFill>
                      <a:prstDash val="solid"/>
                      <a:round/>
                      <a:headEnd type="none" w="med" len="med"/>
                      <a:tailEnd type="none" w="med" len="med"/>
                    </a:lnB>
                  </a:tcPr>
                </a:tc>
                <a:tc>
                  <a:txBody>
                    <a:bodyPr/>
                    <a:lstStyle/>
                    <a:p>
                      <a:r>
                        <a:rPr lang="en-US" sz="1400" kern="1200" err="1">
                          <a:solidFill>
                            <a:srgbClr val="000000"/>
                          </a:solidFill>
                          <a:latin typeface="Consolas" panose="020B0609020204030204" pitchFamily="49" charset="0"/>
                          <a:ea typeface="+mn-ea"/>
                          <a:cs typeface="+mn-cs"/>
                        </a:rPr>
                        <a:t>i</a:t>
                      </a:r>
                      <a:endParaRPr lang="en-US" sz="1400" kern="1200">
                        <a:solidFill>
                          <a:srgbClr val="000000"/>
                        </a:solidFill>
                        <a:latin typeface="Consolas" panose="020B0609020204030204" pitchFamily="49" charset="0"/>
                        <a:ea typeface="+mn-ea"/>
                        <a:cs typeface="+mn-cs"/>
                      </a:endParaRPr>
                    </a:p>
                  </a:txBody>
                  <a:tcPr>
                    <a:lnT w="28575" cap="flat" cmpd="sng" algn="ctr">
                      <a:solidFill>
                        <a:srgbClr val="0070C0"/>
                      </a:solidFill>
                      <a:prstDash val="solid"/>
                      <a:round/>
                      <a:headEnd type="none" w="med" len="med"/>
                      <a:tailEnd type="none" w="med" len="med"/>
                    </a:lnT>
                    <a:lnB w="28575" cap="flat" cmpd="sng" algn="ctr">
                      <a:solidFill>
                        <a:srgbClr val="0070C0"/>
                      </a:solidFill>
                      <a:prstDash val="solid"/>
                      <a:round/>
                      <a:headEnd type="none" w="med" len="med"/>
                      <a:tailEnd type="none" w="med" len="med"/>
                    </a:lnB>
                  </a:tcPr>
                </a:tc>
                <a:tc>
                  <a:txBody>
                    <a:bodyPr/>
                    <a:lstStyle/>
                    <a:p>
                      <a:pPr marL="0" algn="l" defTabSz="914400" rtl="0" eaLnBrk="1" latinLnBrk="0" hangingPunct="1"/>
                      <a:r>
                        <a:rPr lang="en-US" sz="1400" kern="1200">
                          <a:solidFill>
                            <a:srgbClr val="000000"/>
                          </a:solidFill>
                          <a:latin typeface="Consolas" panose="020B0609020204030204" pitchFamily="49" charset="0"/>
                          <a:ea typeface="+mn-ea"/>
                          <a:cs typeface="+mn-cs"/>
                        </a:rPr>
                        <a:t>p</a:t>
                      </a:r>
                    </a:p>
                  </a:txBody>
                  <a:tcPr>
                    <a:lnT w="28575" cap="flat" cmpd="sng" algn="ctr">
                      <a:solidFill>
                        <a:srgbClr val="0070C0"/>
                      </a:solidFill>
                      <a:prstDash val="solid"/>
                      <a:round/>
                      <a:headEnd type="none" w="med" len="med"/>
                      <a:tailEnd type="none" w="med" len="med"/>
                    </a:lnT>
                    <a:lnB w="285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r h="286257">
                <a:tc>
                  <a:txBody>
                    <a:bodyPr/>
                    <a:lstStyle/>
                    <a:p>
                      <a:pPr>
                        <a:lnSpc>
                          <a:spcPts val="1600"/>
                        </a:lnSpc>
                      </a:pPr>
                      <a:endParaRPr lang="en-US" sz="1400" b="0" kern="1200">
                        <a:solidFill>
                          <a:schemeClr val="tx1"/>
                        </a:solidFill>
                        <a:latin typeface="+mn-lt"/>
                        <a:ea typeface="+mn-ea"/>
                        <a:cs typeface="+mn-cs"/>
                      </a:endParaRPr>
                    </a:p>
                  </a:txBody>
                  <a:tcPr>
                    <a:lnT w="28575" cap="flat" cmpd="sng" algn="ctr">
                      <a:solidFill>
                        <a:srgbClr val="0070C0"/>
                      </a:solidFill>
                      <a:prstDash val="solid"/>
                      <a:round/>
                      <a:headEnd type="none" w="med" len="med"/>
                      <a:tailEnd type="none" w="med" len="med"/>
                    </a:lnT>
                    <a:solidFill>
                      <a:schemeClr val="accent1">
                        <a:lumMod val="20000"/>
                        <a:lumOff val="80000"/>
                      </a:schemeClr>
                    </a:solidFill>
                  </a:tcPr>
                </a:tc>
                <a:tc>
                  <a:txBody>
                    <a:bodyPr/>
                    <a:lstStyle/>
                    <a:p>
                      <a:pPr>
                        <a:lnSpc>
                          <a:spcPts val="1600"/>
                        </a:lnSpc>
                      </a:pPr>
                      <a:endParaRPr lang="en-US" sz="1400" b="1" kern="1200">
                        <a:solidFill>
                          <a:schemeClr val="tx1"/>
                        </a:solidFill>
                        <a:latin typeface="Consolas" panose="020B0609020204030204" pitchFamily="49" charset="0"/>
                        <a:ea typeface="+mn-ea"/>
                        <a:cs typeface="Consolas" panose="020B0609020204030204" pitchFamily="49" charset="0"/>
                      </a:endParaRPr>
                    </a:p>
                  </a:txBody>
                  <a:tcPr>
                    <a:lnT w="28575" cap="flat" cmpd="sng" algn="ctr">
                      <a:solidFill>
                        <a:srgbClr val="0070C0"/>
                      </a:solidFill>
                      <a:prstDash val="solid"/>
                      <a:round/>
                      <a:headEnd type="none" w="med" len="med"/>
                      <a:tailEnd type="none" w="med" len="med"/>
                    </a:lnT>
                    <a:solidFill>
                      <a:schemeClr val="accent1">
                        <a:lumMod val="20000"/>
                        <a:lumOff val="80000"/>
                      </a:schemeClr>
                    </a:solidFill>
                  </a:tcPr>
                </a:tc>
                <a:tc>
                  <a:txBody>
                    <a:bodyPr/>
                    <a:lstStyle/>
                    <a:p>
                      <a:pPr>
                        <a:lnSpc>
                          <a:spcPts val="1600"/>
                        </a:lnSpc>
                      </a:pPr>
                      <a:r>
                        <a:rPr lang="en-US" sz="1400" b="1" kern="1200">
                          <a:solidFill>
                            <a:schemeClr val="tx1"/>
                          </a:solidFill>
                          <a:latin typeface="Consolas" panose="020B0609020204030204" pitchFamily="49" charset="0"/>
                          <a:ea typeface="+mn-ea"/>
                          <a:cs typeface="Consolas" panose="020B0609020204030204" pitchFamily="49" charset="0"/>
                        </a:rPr>
                        <a:t>1</a:t>
                      </a:r>
                    </a:p>
                  </a:txBody>
                  <a:tcPr>
                    <a:lnT w="28575" cap="flat" cmpd="sng" algn="ctr">
                      <a:solidFill>
                        <a:srgbClr val="0070C0"/>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1"/>
                  </a:ext>
                </a:extLst>
              </a:tr>
              <a:tr h="286257">
                <a:tc>
                  <a:txBody>
                    <a:bodyPr/>
                    <a:lstStyle/>
                    <a:p>
                      <a:pPr>
                        <a:lnSpc>
                          <a:spcPts val="1600"/>
                        </a:lnSpc>
                      </a:pPr>
                      <a:r>
                        <a:rPr lang="en-US" sz="1400" b="1" kern="1200">
                          <a:solidFill>
                            <a:schemeClr val="tx1"/>
                          </a:solidFill>
                          <a:latin typeface="+mn-lt"/>
                          <a:ea typeface="+mn-ea"/>
                          <a:cs typeface="+mn-cs"/>
                        </a:rPr>
                        <a:t>Initialization</a:t>
                      </a:r>
                    </a:p>
                  </a:txBody>
                  <a:tcPr>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nSpc>
                          <a:spcPts val="1600"/>
                        </a:lnSpc>
                      </a:pPr>
                      <a:r>
                        <a:rPr lang="en-US" sz="1400" b="1" kern="1200">
                          <a:solidFill>
                            <a:schemeClr val="tx1"/>
                          </a:solidFill>
                          <a:latin typeface="Consolas" panose="020B0609020204030204" pitchFamily="49" charset="0"/>
                          <a:ea typeface="+mn-ea"/>
                          <a:cs typeface="Consolas" panose="020B0609020204030204" pitchFamily="49" charset="0"/>
                        </a:rPr>
                        <a:t>1</a:t>
                      </a:r>
                    </a:p>
                  </a:txBody>
                  <a:tcPr>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nSpc>
                          <a:spcPts val="1600"/>
                        </a:lnSpc>
                      </a:pPr>
                      <a:endParaRPr lang="en-US" sz="1400" b="1" kern="1200">
                        <a:solidFill>
                          <a:schemeClr val="tx1"/>
                        </a:solidFill>
                        <a:latin typeface="Consolas" panose="020B0609020204030204" pitchFamily="49" charset="0"/>
                        <a:ea typeface="+mn-ea"/>
                        <a:cs typeface="Consolas" panose="020B0609020204030204" pitchFamily="49" charset="0"/>
                      </a:endParaRPr>
                    </a:p>
                  </a:txBody>
                  <a:tcPr>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286257">
                <a:tc>
                  <a:txBody>
                    <a:bodyPr/>
                    <a:lstStyle/>
                    <a:p>
                      <a:pPr>
                        <a:lnSpc>
                          <a:spcPts val="1600"/>
                        </a:lnSpc>
                      </a:pPr>
                      <a:r>
                        <a:rPr lang="en-US" sz="1400" b="1" kern="1200">
                          <a:solidFill>
                            <a:schemeClr val="tx1"/>
                          </a:solidFill>
                          <a:latin typeface="+mn-lt"/>
                          <a:ea typeface="+mn-ea"/>
                          <a:cs typeface="+mn-cs"/>
                        </a:rPr>
                        <a:t>test</a:t>
                      </a:r>
                    </a:p>
                  </a:txBody>
                  <a:tcPr>
                    <a:lnT w="12700" cap="flat" cmpd="sng" algn="ctr">
                      <a:solidFill>
                        <a:schemeClr val="accent1">
                          <a:lumMod val="75000"/>
                        </a:schemeClr>
                      </a:solidFill>
                      <a:prstDash val="solid"/>
                      <a:round/>
                      <a:headEnd type="none" w="med" len="med"/>
                      <a:tailEnd type="none" w="med" len="med"/>
                    </a:lnT>
                    <a:solidFill>
                      <a:schemeClr val="accent1">
                        <a:lumMod val="20000"/>
                        <a:lumOff val="80000"/>
                      </a:schemeClr>
                    </a:solidFill>
                  </a:tcPr>
                </a:tc>
                <a:tc gridSpan="2">
                  <a:txBody>
                    <a:bodyPr/>
                    <a:lstStyle/>
                    <a:p>
                      <a:pPr>
                        <a:lnSpc>
                          <a:spcPts val="1600"/>
                        </a:lnSpc>
                      </a:pPr>
                      <a:r>
                        <a:rPr lang="en-US" sz="1400" b="1" kern="1200">
                          <a:solidFill>
                            <a:schemeClr val="tx1"/>
                          </a:solidFill>
                          <a:latin typeface="Consolas" panose="020B0609020204030204" pitchFamily="49" charset="0"/>
                          <a:ea typeface="+mn-ea"/>
                          <a:cs typeface="Consolas" panose="020B0609020204030204" pitchFamily="49" charset="0"/>
                        </a:rPr>
                        <a:t>1 &lt;= 5 ? </a:t>
                      </a:r>
                      <a:r>
                        <a:rPr lang="en-US" sz="1400" b="1" kern="1200">
                          <a:solidFill>
                            <a:srgbClr val="00B050"/>
                          </a:solidFill>
                          <a:latin typeface="Consolas" panose="020B0609020204030204" pitchFamily="49" charset="0"/>
                          <a:ea typeface="+mn-ea"/>
                          <a:cs typeface="Consolas" panose="020B0609020204030204" pitchFamily="49" charset="0"/>
                        </a:rPr>
                        <a:t>Y</a:t>
                      </a:r>
                    </a:p>
                  </a:txBody>
                  <a:tcPr>
                    <a:lnT w="12700" cap="flat" cmpd="sng" algn="ctr">
                      <a:solidFill>
                        <a:schemeClr val="accent1">
                          <a:lumMod val="75000"/>
                        </a:schemeClr>
                      </a:solidFill>
                      <a:prstDash val="solid"/>
                      <a:round/>
                      <a:headEnd type="none" w="med" len="med"/>
                      <a:tailEnd type="none" w="med" len="med"/>
                    </a:lnT>
                    <a:solidFill>
                      <a:schemeClr val="accent1">
                        <a:lumMod val="20000"/>
                        <a:lumOff val="80000"/>
                      </a:schemeClr>
                    </a:solidFill>
                  </a:tcPr>
                </a:tc>
                <a:tc hMerge="1">
                  <a:txBody>
                    <a:bodyPr/>
                    <a:lstStyle/>
                    <a:p>
                      <a:pPr>
                        <a:lnSpc>
                          <a:spcPts val="1600"/>
                        </a:lnSpc>
                      </a:pPr>
                      <a:endParaRPr lang="en-US" sz="1600" b="1" kern="1200">
                        <a:solidFill>
                          <a:schemeClr val="tx1"/>
                        </a:solidFill>
                        <a:latin typeface="+mn-lt"/>
                        <a:ea typeface="+mn-ea"/>
                        <a:cs typeface="+mn-cs"/>
                      </a:endParaRPr>
                    </a:p>
                  </a:txBody>
                  <a:tcPr>
                    <a:lnT w="12700" cap="flat" cmpd="sng" algn="ctr">
                      <a:solidFill>
                        <a:schemeClr val="accent1">
                          <a:lumMod val="75000"/>
                        </a:schemeClr>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3"/>
                  </a:ext>
                </a:extLst>
              </a:tr>
              <a:tr h="286257">
                <a:tc>
                  <a:txBody>
                    <a:bodyPr/>
                    <a:lstStyle/>
                    <a:p>
                      <a:pPr>
                        <a:lnSpc>
                          <a:spcPts val="1600"/>
                        </a:lnSpc>
                      </a:pPr>
                      <a:r>
                        <a:rPr lang="en-US" sz="1400" b="1" kern="1200">
                          <a:solidFill>
                            <a:schemeClr val="tx1"/>
                          </a:solidFill>
                          <a:latin typeface="+mn-lt"/>
                          <a:ea typeface="+mn-ea"/>
                          <a:cs typeface="+mn-cs"/>
                        </a:rPr>
                        <a:t>body</a:t>
                      </a:r>
                    </a:p>
                  </a:txBody>
                  <a:tcPr>
                    <a:solidFill>
                      <a:schemeClr val="accent1">
                        <a:lumMod val="20000"/>
                        <a:lumOff val="80000"/>
                      </a:schemeClr>
                    </a:solidFill>
                  </a:tcPr>
                </a:tc>
                <a:tc>
                  <a:txBody>
                    <a:bodyPr/>
                    <a:lstStyle/>
                    <a:p>
                      <a:pPr>
                        <a:lnSpc>
                          <a:spcPts val="1600"/>
                        </a:lnSpc>
                      </a:pPr>
                      <a:endParaRPr lang="en-US" sz="1400" b="1" kern="1200">
                        <a:solidFill>
                          <a:schemeClr val="tx1"/>
                        </a:solidFill>
                        <a:latin typeface="Consolas" panose="020B0609020204030204" pitchFamily="49" charset="0"/>
                        <a:ea typeface="+mn-ea"/>
                        <a:cs typeface="Consolas" panose="020B0609020204030204" pitchFamily="49" charset="0"/>
                      </a:endParaRPr>
                    </a:p>
                  </a:txBody>
                  <a:tcPr>
                    <a:solidFill>
                      <a:schemeClr val="accent1">
                        <a:lumMod val="20000"/>
                        <a:lumOff val="80000"/>
                      </a:schemeClr>
                    </a:solidFill>
                  </a:tcPr>
                </a:tc>
                <a:tc>
                  <a:txBody>
                    <a:bodyPr/>
                    <a:lstStyle/>
                    <a:p>
                      <a:pPr>
                        <a:lnSpc>
                          <a:spcPts val="1600"/>
                        </a:lnSpc>
                      </a:pPr>
                      <a:r>
                        <a:rPr lang="en-US" sz="1400" b="1" kern="1200">
                          <a:solidFill>
                            <a:schemeClr val="tx1"/>
                          </a:solidFill>
                          <a:latin typeface="Consolas" panose="020B0609020204030204" pitchFamily="49" charset="0"/>
                          <a:ea typeface="+mn-ea"/>
                          <a:cs typeface="Consolas" panose="020B0609020204030204" pitchFamily="49" charset="0"/>
                        </a:rPr>
                        <a:t>2</a:t>
                      </a:r>
                    </a:p>
                  </a:txBody>
                  <a:tcPr>
                    <a:solidFill>
                      <a:schemeClr val="accent1">
                        <a:lumMod val="20000"/>
                        <a:lumOff val="80000"/>
                      </a:schemeClr>
                    </a:solidFill>
                  </a:tcPr>
                </a:tc>
                <a:extLst>
                  <a:ext uri="{0D108BD9-81ED-4DB2-BD59-A6C34878D82A}">
                    <a16:rowId xmlns:a16="http://schemas.microsoft.com/office/drawing/2014/main" val="10004"/>
                  </a:ext>
                </a:extLst>
              </a:tr>
              <a:tr h="286257">
                <a:tc>
                  <a:txBody>
                    <a:bodyPr/>
                    <a:lstStyle/>
                    <a:p>
                      <a:pPr>
                        <a:lnSpc>
                          <a:spcPts val="1600"/>
                        </a:lnSpc>
                      </a:pPr>
                      <a:r>
                        <a:rPr lang="en-US" sz="1400" b="1" kern="1200">
                          <a:solidFill>
                            <a:schemeClr val="tx1"/>
                          </a:solidFill>
                          <a:latin typeface="+mn-lt"/>
                          <a:ea typeface="+mn-ea"/>
                          <a:cs typeface="+mn-cs"/>
                        </a:rPr>
                        <a:t>update</a:t>
                      </a:r>
                    </a:p>
                  </a:txBody>
                  <a:tcPr>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nSpc>
                          <a:spcPts val="1600"/>
                        </a:lnSpc>
                      </a:pPr>
                      <a:r>
                        <a:rPr lang="en-US" sz="1400" b="1" kern="1200">
                          <a:solidFill>
                            <a:schemeClr val="tx1"/>
                          </a:solidFill>
                          <a:latin typeface="Consolas" panose="020B0609020204030204" pitchFamily="49" charset="0"/>
                          <a:ea typeface="+mn-ea"/>
                          <a:cs typeface="Consolas" panose="020B0609020204030204" pitchFamily="49" charset="0"/>
                        </a:rPr>
                        <a:t>2</a:t>
                      </a:r>
                    </a:p>
                  </a:txBody>
                  <a:tcPr>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nSpc>
                          <a:spcPts val="1600"/>
                        </a:lnSpc>
                      </a:pPr>
                      <a:endParaRPr lang="en-US" sz="1400" b="1" kern="1200">
                        <a:solidFill>
                          <a:schemeClr val="tx1"/>
                        </a:solidFill>
                        <a:latin typeface="Consolas" panose="020B0609020204030204" pitchFamily="49" charset="0"/>
                        <a:ea typeface="+mn-ea"/>
                        <a:cs typeface="Consolas" panose="020B0609020204030204" pitchFamily="49" charset="0"/>
                      </a:endParaRPr>
                    </a:p>
                  </a:txBody>
                  <a:tcPr>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5"/>
                  </a:ext>
                </a:extLst>
              </a:tr>
              <a:tr h="286257">
                <a:tc>
                  <a:txBody>
                    <a:bodyPr/>
                    <a:lstStyle/>
                    <a:p>
                      <a:pPr>
                        <a:lnSpc>
                          <a:spcPts val="1600"/>
                        </a:lnSpc>
                      </a:pPr>
                      <a:r>
                        <a:rPr lang="en-US" sz="1400" b="1" kern="1200">
                          <a:solidFill>
                            <a:schemeClr val="tx1"/>
                          </a:solidFill>
                          <a:latin typeface="+mn-lt"/>
                          <a:ea typeface="+mn-ea"/>
                          <a:cs typeface="+mn-cs"/>
                        </a:rPr>
                        <a:t>test</a:t>
                      </a:r>
                    </a:p>
                  </a:txBody>
                  <a:tcPr>
                    <a:lnT w="12700" cap="flat" cmpd="sng" algn="ctr">
                      <a:solidFill>
                        <a:schemeClr val="accent1">
                          <a:lumMod val="75000"/>
                        </a:schemeClr>
                      </a:solidFill>
                      <a:prstDash val="solid"/>
                      <a:round/>
                      <a:headEnd type="none" w="med" len="med"/>
                      <a:tailEnd type="none" w="med" len="med"/>
                    </a:lnT>
                    <a:solidFill>
                      <a:schemeClr val="accent1">
                        <a:lumMod val="20000"/>
                        <a:lumOff val="80000"/>
                      </a:schemeClr>
                    </a:solidFill>
                  </a:tcPr>
                </a:tc>
                <a:tc gridSpan="2">
                  <a:txBody>
                    <a:bodyPr/>
                    <a:lstStyle/>
                    <a:p>
                      <a:pPr>
                        <a:lnSpc>
                          <a:spcPts val="1600"/>
                        </a:lnSpc>
                      </a:pPr>
                      <a:r>
                        <a:rPr lang="en-US" sz="1400" b="1" kern="1200">
                          <a:solidFill>
                            <a:schemeClr val="tx1"/>
                          </a:solidFill>
                          <a:latin typeface="Consolas" panose="020B0609020204030204" pitchFamily="49" charset="0"/>
                          <a:ea typeface="+mn-ea"/>
                          <a:cs typeface="Consolas" panose="020B0609020204030204" pitchFamily="49" charset="0"/>
                        </a:rPr>
                        <a:t>2 &lt;= 5 ? </a:t>
                      </a:r>
                      <a:r>
                        <a:rPr lang="en-US" sz="1400" b="1" kern="1200">
                          <a:solidFill>
                            <a:srgbClr val="00B050"/>
                          </a:solidFill>
                          <a:latin typeface="Consolas" panose="020B0609020204030204" pitchFamily="49" charset="0"/>
                          <a:ea typeface="+mn-ea"/>
                          <a:cs typeface="Consolas" panose="020B0609020204030204" pitchFamily="49" charset="0"/>
                        </a:rPr>
                        <a:t>Y</a:t>
                      </a:r>
                    </a:p>
                  </a:txBody>
                  <a:tcPr>
                    <a:lnT w="12700" cap="flat" cmpd="sng" algn="ctr">
                      <a:solidFill>
                        <a:schemeClr val="accent1">
                          <a:lumMod val="75000"/>
                        </a:schemeClr>
                      </a:solidFill>
                      <a:prstDash val="solid"/>
                      <a:round/>
                      <a:headEnd type="none" w="med" len="med"/>
                      <a:tailEnd type="none" w="med" len="med"/>
                    </a:lnT>
                    <a:solidFill>
                      <a:schemeClr val="accent1">
                        <a:lumMod val="20000"/>
                        <a:lumOff val="80000"/>
                      </a:schemeClr>
                    </a:solidFill>
                  </a:tcPr>
                </a:tc>
                <a:tc hMerge="1">
                  <a:txBody>
                    <a:bodyPr/>
                    <a:lstStyle/>
                    <a:p>
                      <a:pPr>
                        <a:lnSpc>
                          <a:spcPts val="1600"/>
                        </a:lnSpc>
                      </a:pPr>
                      <a:endParaRPr lang="en-US" sz="1400" b="1" kern="1200">
                        <a:solidFill>
                          <a:schemeClr val="tx1"/>
                        </a:solidFill>
                        <a:latin typeface="Consolas" panose="020B0609020204030204" pitchFamily="49" charset="0"/>
                        <a:ea typeface="+mn-ea"/>
                        <a:cs typeface="Consolas" panose="020B0609020204030204" pitchFamily="49" charset="0"/>
                      </a:endParaRPr>
                    </a:p>
                  </a:txBody>
                  <a:tcPr>
                    <a:lnT w="12700" cap="flat" cmpd="sng" algn="ctr">
                      <a:solidFill>
                        <a:schemeClr val="accent1">
                          <a:lumMod val="75000"/>
                        </a:schemeClr>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6"/>
                  </a:ext>
                </a:extLst>
              </a:tr>
              <a:tr h="286257">
                <a:tc>
                  <a:txBody>
                    <a:bodyPr/>
                    <a:lstStyle/>
                    <a:p>
                      <a:pPr>
                        <a:lnSpc>
                          <a:spcPts val="1600"/>
                        </a:lnSpc>
                      </a:pPr>
                      <a:r>
                        <a:rPr lang="en-US" sz="1400" b="1" kern="1200">
                          <a:solidFill>
                            <a:schemeClr val="tx1"/>
                          </a:solidFill>
                          <a:latin typeface="+mn-lt"/>
                          <a:ea typeface="+mn-ea"/>
                          <a:cs typeface="+mn-cs"/>
                        </a:rPr>
                        <a:t>body</a:t>
                      </a:r>
                    </a:p>
                  </a:txBody>
                  <a:tcPr>
                    <a:solidFill>
                      <a:schemeClr val="accent1">
                        <a:lumMod val="20000"/>
                        <a:lumOff val="80000"/>
                      </a:schemeClr>
                    </a:solidFill>
                  </a:tcPr>
                </a:tc>
                <a:tc>
                  <a:txBody>
                    <a:bodyPr/>
                    <a:lstStyle/>
                    <a:p>
                      <a:pPr>
                        <a:lnSpc>
                          <a:spcPts val="1600"/>
                        </a:lnSpc>
                      </a:pPr>
                      <a:endParaRPr lang="en-US" sz="1400" b="1" kern="1200">
                        <a:solidFill>
                          <a:schemeClr val="tx1"/>
                        </a:solidFill>
                        <a:latin typeface="Consolas" panose="020B0609020204030204" pitchFamily="49" charset="0"/>
                        <a:ea typeface="+mn-ea"/>
                        <a:cs typeface="Consolas" panose="020B0609020204030204" pitchFamily="49" charset="0"/>
                      </a:endParaRPr>
                    </a:p>
                  </a:txBody>
                  <a:tcPr>
                    <a:solidFill>
                      <a:schemeClr val="accent1">
                        <a:lumMod val="20000"/>
                        <a:lumOff val="80000"/>
                      </a:schemeClr>
                    </a:solidFill>
                  </a:tcPr>
                </a:tc>
                <a:tc>
                  <a:txBody>
                    <a:bodyPr/>
                    <a:lstStyle/>
                    <a:p>
                      <a:pPr>
                        <a:lnSpc>
                          <a:spcPts val="1600"/>
                        </a:lnSpc>
                      </a:pPr>
                      <a:r>
                        <a:rPr lang="en-US" sz="1400" b="1" kern="1200">
                          <a:solidFill>
                            <a:schemeClr val="tx1"/>
                          </a:solidFill>
                          <a:latin typeface="Consolas" panose="020B0609020204030204" pitchFamily="49" charset="0"/>
                          <a:ea typeface="+mn-ea"/>
                          <a:cs typeface="Consolas" panose="020B0609020204030204" pitchFamily="49" charset="0"/>
                        </a:rPr>
                        <a:t>4</a:t>
                      </a:r>
                    </a:p>
                  </a:txBody>
                  <a:tcPr>
                    <a:solidFill>
                      <a:schemeClr val="accent1">
                        <a:lumMod val="20000"/>
                        <a:lumOff val="80000"/>
                      </a:schemeClr>
                    </a:solidFill>
                  </a:tcPr>
                </a:tc>
                <a:extLst>
                  <a:ext uri="{0D108BD9-81ED-4DB2-BD59-A6C34878D82A}">
                    <a16:rowId xmlns:a16="http://schemas.microsoft.com/office/drawing/2014/main" val="10007"/>
                  </a:ext>
                </a:extLst>
              </a:tr>
              <a:tr h="286257">
                <a:tc>
                  <a:txBody>
                    <a:bodyPr/>
                    <a:lstStyle/>
                    <a:p>
                      <a:pPr>
                        <a:lnSpc>
                          <a:spcPts val="1600"/>
                        </a:lnSpc>
                      </a:pPr>
                      <a:r>
                        <a:rPr lang="en-US" sz="1400" b="1" kern="1200">
                          <a:solidFill>
                            <a:schemeClr val="tx1"/>
                          </a:solidFill>
                          <a:latin typeface="+mn-lt"/>
                          <a:ea typeface="+mn-ea"/>
                          <a:cs typeface="+mn-cs"/>
                        </a:rPr>
                        <a:t>update</a:t>
                      </a:r>
                    </a:p>
                  </a:txBody>
                  <a:tcPr>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nSpc>
                          <a:spcPts val="1600"/>
                        </a:lnSpc>
                      </a:pPr>
                      <a:r>
                        <a:rPr lang="en-US" sz="1400" b="1" kern="1200">
                          <a:solidFill>
                            <a:schemeClr val="tx1"/>
                          </a:solidFill>
                          <a:latin typeface="Consolas" panose="020B0609020204030204" pitchFamily="49" charset="0"/>
                          <a:ea typeface="+mn-ea"/>
                          <a:cs typeface="Consolas" panose="020B0609020204030204" pitchFamily="49" charset="0"/>
                        </a:rPr>
                        <a:t>3</a:t>
                      </a:r>
                    </a:p>
                  </a:txBody>
                  <a:tcPr>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nSpc>
                          <a:spcPts val="1600"/>
                        </a:lnSpc>
                      </a:pPr>
                      <a:endParaRPr lang="en-US" sz="1400" b="1" kern="1200">
                        <a:solidFill>
                          <a:schemeClr val="tx1"/>
                        </a:solidFill>
                        <a:latin typeface="Consolas" panose="020B0609020204030204" pitchFamily="49" charset="0"/>
                        <a:ea typeface="+mn-ea"/>
                        <a:cs typeface="Consolas" panose="020B0609020204030204" pitchFamily="49" charset="0"/>
                      </a:endParaRPr>
                    </a:p>
                  </a:txBody>
                  <a:tcPr>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8"/>
                  </a:ext>
                </a:extLst>
              </a:tr>
              <a:tr h="286257">
                <a:tc>
                  <a:txBody>
                    <a:bodyPr/>
                    <a:lstStyle/>
                    <a:p>
                      <a:pPr>
                        <a:lnSpc>
                          <a:spcPts val="1600"/>
                        </a:lnSpc>
                      </a:pPr>
                      <a:r>
                        <a:rPr lang="en-US" sz="1400" b="1" kern="1200">
                          <a:solidFill>
                            <a:schemeClr val="tx1"/>
                          </a:solidFill>
                          <a:latin typeface="+mn-lt"/>
                          <a:ea typeface="+mn-ea"/>
                          <a:cs typeface="+mn-cs"/>
                        </a:rPr>
                        <a:t>test</a:t>
                      </a:r>
                    </a:p>
                  </a:txBody>
                  <a:tcPr>
                    <a:lnT w="12700" cap="flat" cmpd="sng" algn="ctr">
                      <a:solidFill>
                        <a:schemeClr val="accent1">
                          <a:lumMod val="75000"/>
                        </a:schemeClr>
                      </a:solidFill>
                      <a:prstDash val="solid"/>
                      <a:round/>
                      <a:headEnd type="none" w="med" len="med"/>
                      <a:tailEnd type="none" w="med" len="med"/>
                    </a:lnT>
                    <a:solidFill>
                      <a:schemeClr val="accent1">
                        <a:lumMod val="20000"/>
                        <a:lumOff val="80000"/>
                      </a:schemeClr>
                    </a:solidFill>
                  </a:tcPr>
                </a:tc>
                <a:tc gridSpan="2">
                  <a:txBody>
                    <a:bodyPr/>
                    <a:lstStyle/>
                    <a:p>
                      <a:pPr marL="0" marR="0" indent="0" algn="l" defTabSz="914400" rtl="0" eaLnBrk="1" fontAlgn="auto" latinLnBrk="0" hangingPunct="1">
                        <a:lnSpc>
                          <a:spcPts val="1600"/>
                        </a:lnSpc>
                        <a:spcBef>
                          <a:spcPts val="0"/>
                        </a:spcBef>
                        <a:spcAft>
                          <a:spcPts val="0"/>
                        </a:spcAft>
                        <a:buClrTx/>
                        <a:buSzTx/>
                        <a:buFontTx/>
                        <a:buNone/>
                        <a:tabLst/>
                        <a:defRPr/>
                      </a:pPr>
                      <a:r>
                        <a:rPr lang="en-US" sz="1400" b="1" kern="1200">
                          <a:solidFill>
                            <a:schemeClr val="tx1"/>
                          </a:solidFill>
                          <a:latin typeface="Consolas" panose="020B0609020204030204" pitchFamily="49" charset="0"/>
                          <a:ea typeface="+mn-ea"/>
                          <a:cs typeface="Consolas" panose="020B0609020204030204" pitchFamily="49" charset="0"/>
                        </a:rPr>
                        <a:t>3 &lt;= 5 ? </a:t>
                      </a:r>
                      <a:r>
                        <a:rPr lang="en-US" sz="1400" b="1" kern="1200">
                          <a:solidFill>
                            <a:srgbClr val="00B050"/>
                          </a:solidFill>
                          <a:latin typeface="Consolas" panose="020B0609020204030204" pitchFamily="49" charset="0"/>
                          <a:ea typeface="+mn-ea"/>
                          <a:cs typeface="Consolas" panose="020B0609020204030204" pitchFamily="49" charset="0"/>
                        </a:rPr>
                        <a:t>Y</a:t>
                      </a:r>
                    </a:p>
                  </a:txBody>
                  <a:tcPr>
                    <a:lnT w="12700" cap="flat" cmpd="sng" algn="ctr">
                      <a:solidFill>
                        <a:schemeClr val="accent1">
                          <a:lumMod val="75000"/>
                        </a:schemeClr>
                      </a:solidFill>
                      <a:prstDash val="solid"/>
                      <a:round/>
                      <a:headEnd type="none" w="med" len="med"/>
                      <a:tailEnd type="none" w="med" len="med"/>
                    </a:lnT>
                    <a:solidFill>
                      <a:schemeClr val="accent1">
                        <a:lumMod val="20000"/>
                        <a:lumOff val="80000"/>
                      </a:schemeClr>
                    </a:solidFill>
                  </a:tcPr>
                </a:tc>
                <a:tc hMerge="1">
                  <a:txBody>
                    <a:bodyPr/>
                    <a:lstStyle/>
                    <a:p>
                      <a:pPr>
                        <a:lnSpc>
                          <a:spcPts val="1600"/>
                        </a:lnSpc>
                      </a:pPr>
                      <a:endParaRPr lang="en-US" sz="1400" b="1" kern="1200">
                        <a:solidFill>
                          <a:schemeClr val="tx1"/>
                        </a:solidFill>
                        <a:latin typeface="Consolas" panose="020B0609020204030204" pitchFamily="49" charset="0"/>
                        <a:ea typeface="+mn-ea"/>
                        <a:cs typeface="Consolas" panose="020B0609020204030204" pitchFamily="49" charset="0"/>
                      </a:endParaRPr>
                    </a:p>
                  </a:txBody>
                  <a:tcPr>
                    <a:lnT w="12700" cap="flat" cmpd="sng" algn="ctr">
                      <a:solidFill>
                        <a:schemeClr val="accent1">
                          <a:lumMod val="75000"/>
                        </a:schemeClr>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9"/>
                  </a:ext>
                </a:extLst>
              </a:tr>
              <a:tr h="286257">
                <a:tc>
                  <a:txBody>
                    <a:bodyPr/>
                    <a:lstStyle/>
                    <a:p>
                      <a:pPr>
                        <a:lnSpc>
                          <a:spcPts val="1600"/>
                        </a:lnSpc>
                      </a:pPr>
                      <a:r>
                        <a:rPr lang="en-US" sz="1400" b="1" kern="1200">
                          <a:solidFill>
                            <a:schemeClr val="tx1"/>
                          </a:solidFill>
                          <a:latin typeface="+mn-lt"/>
                          <a:ea typeface="+mn-ea"/>
                          <a:cs typeface="+mn-cs"/>
                        </a:rPr>
                        <a:t>body</a:t>
                      </a:r>
                    </a:p>
                  </a:txBody>
                  <a:tcPr>
                    <a:solidFill>
                      <a:schemeClr val="accent1">
                        <a:lumMod val="20000"/>
                        <a:lumOff val="80000"/>
                      </a:schemeClr>
                    </a:solidFill>
                  </a:tcPr>
                </a:tc>
                <a:tc>
                  <a:txBody>
                    <a:bodyPr/>
                    <a:lstStyle/>
                    <a:p>
                      <a:pPr>
                        <a:lnSpc>
                          <a:spcPts val="1600"/>
                        </a:lnSpc>
                      </a:pPr>
                      <a:endParaRPr lang="en-US" sz="1400" b="1" kern="1200">
                        <a:solidFill>
                          <a:schemeClr val="tx1"/>
                        </a:solidFill>
                        <a:latin typeface="Consolas" panose="020B0609020204030204" pitchFamily="49" charset="0"/>
                        <a:ea typeface="+mn-ea"/>
                        <a:cs typeface="Consolas" panose="020B0609020204030204" pitchFamily="49" charset="0"/>
                      </a:endParaRPr>
                    </a:p>
                  </a:txBody>
                  <a:tcPr>
                    <a:solidFill>
                      <a:schemeClr val="accent1">
                        <a:lumMod val="20000"/>
                        <a:lumOff val="80000"/>
                      </a:schemeClr>
                    </a:solidFill>
                  </a:tcPr>
                </a:tc>
                <a:tc>
                  <a:txBody>
                    <a:bodyPr/>
                    <a:lstStyle/>
                    <a:p>
                      <a:pPr>
                        <a:lnSpc>
                          <a:spcPts val="1600"/>
                        </a:lnSpc>
                      </a:pPr>
                      <a:r>
                        <a:rPr lang="en-US" sz="1400" b="1" kern="1200">
                          <a:solidFill>
                            <a:schemeClr val="tx1"/>
                          </a:solidFill>
                          <a:latin typeface="Consolas" panose="020B0609020204030204" pitchFamily="49" charset="0"/>
                          <a:ea typeface="+mn-ea"/>
                          <a:cs typeface="Consolas" panose="020B0609020204030204" pitchFamily="49" charset="0"/>
                        </a:rPr>
                        <a:t>8</a:t>
                      </a:r>
                    </a:p>
                  </a:txBody>
                  <a:tcPr>
                    <a:solidFill>
                      <a:schemeClr val="accent1">
                        <a:lumMod val="20000"/>
                        <a:lumOff val="80000"/>
                      </a:schemeClr>
                    </a:solidFill>
                  </a:tcPr>
                </a:tc>
                <a:extLst>
                  <a:ext uri="{0D108BD9-81ED-4DB2-BD59-A6C34878D82A}">
                    <a16:rowId xmlns:a16="http://schemas.microsoft.com/office/drawing/2014/main" val="10010"/>
                  </a:ext>
                </a:extLst>
              </a:tr>
              <a:tr h="286257">
                <a:tc>
                  <a:txBody>
                    <a:bodyPr/>
                    <a:lstStyle/>
                    <a:p>
                      <a:pPr>
                        <a:lnSpc>
                          <a:spcPts val="1600"/>
                        </a:lnSpc>
                      </a:pPr>
                      <a:r>
                        <a:rPr lang="en-US" sz="1400" b="1" kern="1200">
                          <a:solidFill>
                            <a:schemeClr val="tx1"/>
                          </a:solidFill>
                          <a:latin typeface="+mn-lt"/>
                          <a:ea typeface="+mn-ea"/>
                          <a:cs typeface="+mn-cs"/>
                        </a:rPr>
                        <a:t>update</a:t>
                      </a:r>
                    </a:p>
                  </a:txBody>
                  <a:tcPr>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nSpc>
                          <a:spcPts val="1600"/>
                        </a:lnSpc>
                      </a:pPr>
                      <a:r>
                        <a:rPr lang="en-US" sz="1400" b="1" kern="1200">
                          <a:solidFill>
                            <a:schemeClr val="tx1"/>
                          </a:solidFill>
                          <a:latin typeface="Consolas" panose="020B0609020204030204" pitchFamily="49" charset="0"/>
                          <a:ea typeface="+mn-ea"/>
                          <a:cs typeface="Consolas" panose="020B0609020204030204" pitchFamily="49" charset="0"/>
                        </a:rPr>
                        <a:t>4</a:t>
                      </a:r>
                    </a:p>
                  </a:txBody>
                  <a:tcPr>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nSpc>
                          <a:spcPts val="1600"/>
                        </a:lnSpc>
                      </a:pPr>
                      <a:endParaRPr lang="en-US" sz="1400" b="1" kern="1200">
                        <a:solidFill>
                          <a:schemeClr val="tx1"/>
                        </a:solidFill>
                        <a:latin typeface="Consolas" panose="020B0609020204030204" pitchFamily="49" charset="0"/>
                        <a:ea typeface="+mn-ea"/>
                        <a:cs typeface="Consolas" panose="020B0609020204030204" pitchFamily="49" charset="0"/>
                      </a:endParaRPr>
                    </a:p>
                  </a:txBody>
                  <a:tcPr>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1"/>
                  </a:ext>
                </a:extLst>
              </a:tr>
              <a:tr h="286257">
                <a:tc>
                  <a:txBody>
                    <a:bodyPr/>
                    <a:lstStyle/>
                    <a:p>
                      <a:pPr>
                        <a:lnSpc>
                          <a:spcPts val="1600"/>
                        </a:lnSpc>
                      </a:pPr>
                      <a:r>
                        <a:rPr lang="en-US" sz="1400" b="1" kern="1200">
                          <a:solidFill>
                            <a:schemeClr val="tx1"/>
                          </a:solidFill>
                          <a:latin typeface="+mn-lt"/>
                          <a:ea typeface="+mn-ea"/>
                          <a:cs typeface="+mn-cs"/>
                        </a:rPr>
                        <a:t>test</a:t>
                      </a:r>
                    </a:p>
                  </a:txBody>
                  <a:tcPr>
                    <a:lnT w="12700" cap="flat" cmpd="sng" algn="ctr">
                      <a:solidFill>
                        <a:schemeClr val="accent1">
                          <a:lumMod val="75000"/>
                        </a:schemeClr>
                      </a:solidFill>
                      <a:prstDash val="solid"/>
                      <a:round/>
                      <a:headEnd type="none" w="med" len="med"/>
                      <a:tailEnd type="none" w="med" len="med"/>
                    </a:lnT>
                    <a:solidFill>
                      <a:schemeClr val="accent1">
                        <a:lumMod val="20000"/>
                        <a:lumOff val="80000"/>
                      </a:schemeClr>
                    </a:solidFill>
                  </a:tcPr>
                </a:tc>
                <a:tc gridSpan="2">
                  <a:txBody>
                    <a:bodyPr/>
                    <a:lstStyle/>
                    <a:p>
                      <a:pPr marL="0" marR="0" indent="0" algn="l" defTabSz="914400" rtl="0" eaLnBrk="1" fontAlgn="auto" latinLnBrk="0" hangingPunct="1">
                        <a:lnSpc>
                          <a:spcPts val="1600"/>
                        </a:lnSpc>
                        <a:spcBef>
                          <a:spcPts val="0"/>
                        </a:spcBef>
                        <a:spcAft>
                          <a:spcPts val="0"/>
                        </a:spcAft>
                        <a:buClrTx/>
                        <a:buSzTx/>
                        <a:buFontTx/>
                        <a:buNone/>
                        <a:tabLst/>
                        <a:defRPr/>
                      </a:pPr>
                      <a:r>
                        <a:rPr lang="en-US" sz="1400" b="1" kern="1200">
                          <a:solidFill>
                            <a:schemeClr val="tx1"/>
                          </a:solidFill>
                          <a:latin typeface="Consolas" panose="020B0609020204030204" pitchFamily="49" charset="0"/>
                          <a:ea typeface="+mn-ea"/>
                          <a:cs typeface="Consolas" panose="020B0609020204030204" pitchFamily="49" charset="0"/>
                        </a:rPr>
                        <a:t>4 &lt;= 5 ? </a:t>
                      </a:r>
                      <a:r>
                        <a:rPr lang="en-US" sz="1400" b="1" kern="1200">
                          <a:solidFill>
                            <a:srgbClr val="00B050"/>
                          </a:solidFill>
                          <a:latin typeface="Consolas" panose="020B0609020204030204" pitchFamily="49" charset="0"/>
                          <a:ea typeface="+mn-ea"/>
                          <a:cs typeface="Consolas" panose="020B0609020204030204" pitchFamily="49" charset="0"/>
                        </a:rPr>
                        <a:t>Y</a:t>
                      </a:r>
                    </a:p>
                  </a:txBody>
                  <a:tcPr>
                    <a:lnT w="12700" cap="flat" cmpd="sng" algn="ctr">
                      <a:solidFill>
                        <a:schemeClr val="accent1">
                          <a:lumMod val="75000"/>
                        </a:schemeClr>
                      </a:solidFill>
                      <a:prstDash val="solid"/>
                      <a:round/>
                      <a:headEnd type="none" w="med" len="med"/>
                      <a:tailEnd type="none" w="med" len="med"/>
                    </a:lnT>
                    <a:solidFill>
                      <a:schemeClr val="accent1">
                        <a:lumMod val="20000"/>
                        <a:lumOff val="80000"/>
                      </a:schemeClr>
                    </a:solidFill>
                  </a:tcPr>
                </a:tc>
                <a:tc hMerge="1">
                  <a:txBody>
                    <a:bodyPr/>
                    <a:lstStyle/>
                    <a:p>
                      <a:pPr>
                        <a:lnSpc>
                          <a:spcPts val="1600"/>
                        </a:lnSpc>
                      </a:pPr>
                      <a:endParaRPr lang="en-US" sz="1400" b="1" kern="1200">
                        <a:solidFill>
                          <a:schemeClr val="tx1"/>
                        </a:solidFill>
                        <a:latin typeface="Consolas" panose="020B0609020204030204" pitchFamily="49" charset="0"/>
                        <a:ea typeface="+mn-ea"/>
                        <a:cs typeface="Consolas" panose="020B0609020204030204" pitchFamily="49" charset="0"/>
                      </a:endParaRPr>
                    </a:p>
                  </a:txBody>
                  <a:tcPr>
                    <a:lnT w="12700" cap="flat" cmpd="sng" algn="ctr">
                      <a:solidFill>
                        <a:schemeClr val="accent1">
                          <a:lumMod val="75000"/>
                        </a:schemeClr>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12"/>
                  </a:ext>
                </a:extLst>
              </a:tr>
              <a:tr h="286257">
                <a:tc>
                  <a:txBody>
                    <a:bodyPr/>
                    <a:lstStyle/>
                    <a:p>
                      <a:pPr>
                        <a:lnSpc>
                          <a:spcPts val="1600"/>
                        </a:lnSpc>
                      </a:pPr>
                      <a:r>
                        <a:rPr lang="en-US" sz="1400" b="1" kern="1200">
                          <a:solidFill>
                            <a:schemeClr val="tx1"/>
                          </a:solidFill>
                          <a:latin typeface="+mn-lt"/>
                          <a:ea typeface="+mn-ea"/>
                          <a:cs typeface="+mn-cs"/>
                        </a:rPr>
                        <a:t>body</a:t>
                      </a:r>
                    </a:p>
                  </a:txBody>
                  <a:tcPr>
                    <a:solidFill>
                      <a:schemeClr val="accent1">
                        <a:lumMod val="20000"/>
                        <a:lumOff val="80000"/>
                      </a:schemeClr>
                    </a:solidFill>
                  </a:tcPr>
                </a:tc>
                <a:tc>
                  <a:txBody>
                    <a:bodyPr/>
                    <a:lstStyle/>
                    <a:p>
                      <a:pPr>
                        <a:lnSpc>
                          <a:spcPts val="1600"/>
                        </a:lnSpc>
                      </a:pPr>
                      <a:endParaRPr lang="en-US" sz="1400" b="1" kern="1200">
                        <a:solidFill>
                          <a:schemeClr val="tx1"/>
                        </a:solidFill>
                        <a:latin typeface="Consolas" panose="020B0609020204030204" pitchFamily="49" charset="0"/>
                        <a:ea typeface="+mn-ea"/>
                        <a:cs typeface="Consolas" panose="020B0609020204030204" pitchFamily="49" charset="0"/>
                      </a:endParaRPr>
                    </a:p>
                  </a:txBody>
                  <a:tcPr>
                    <a:solidFill>
                      <a:schemeClr val="accent1">
                        <a:lumMod val="20000"/>
                        <a:lumOff val="80000"/>
                      </a:schemeClr>
                    </a:solidFill>
                  </a:tcPr>
                </a:tc>
                <a:tc>
                  <a:txBody>
                    <a:bodyPr/>
                    <a:lstStyle/>
                    <a:p>
                      <a:pPr>
                        <a:lnSpc>
                          <a:spcPts val="1600"/>
                        </a:lnSpc>
                      </a:pPr>
                      <a:r>
                        <a:rPr lang="en-US" sz="1400" b="1" kern="1200">
                          <a:solidFill>
                            <a:schemeClr val="tx1"/>
                          </a:solidFill>
                          <a:latin typeface="Consolas" panose="020B0609020204030204" pitchFamily="49" charset="0"/>
                          <a:ea typeface="+mn-ea"/>
                          <a:cs typeface="Consolas" panose="020B0609020204030204" pitchFamily="49" charset="0"/>
                        </a:rPr>
                        <a:t>16</a:t>
                      </a:r>
                    </a:p>
                  </a:txBody>
                  <a:tcPr>
                    <a:solidFill>
                      <a:schemeClr val="accent1">
                        <a:lumMod val="20000"/>
                        <a:lumOff val="80000"/>
                      </a:schemeClr>
                    </a:solidFill>
                  </a:tcPr>
                </a:tc>
                <a:extLst>
                  <a:ext uri="{0D108BD9-81ED-4DB2-BD59-A6C34878D82A}">
                    <a16:rowId xmlns:a16="http://schemas.microsoft.com/office/drawing/2014/main" val="10013"/>
                  </a:ext>
                </a:extLst>
              </a:tr>
              <a:tr h="286257">
                <a:tc>
                  <a:txBody>
                    <a:bodyPr/>
                    <a:lstStyle/>
                    <a:p>
                      <a:pPr>
                        <a:lnSpc>
                          <a:spcPts val="1600"/>
                        </a:lnSpc>
                      </a:pPr>
                      <a:r>
                        <a:rPr lang="en-US" sz="1400" b="1" kern="1200">
                          <a:solidFill>
                            <a:schemeClr val="tx1"/>
                          </a:solidFill>
                          <a:latin typeface="+mn-lt"/>
                          <a:ea typeface="+mn-ea"/>
                          <a:cs typeface="+mn-cs"/>
                        </a:rPr>
                        <a:t>update</a:t>
                      </a:r>
                    </a:p>
                  </a:txBody>
                  <a:tcPr>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nSpc>
                          <a:spcPts val="1600"/>
                        </a:lnSpc>
                      </a:pPr>
                      <a:r>
                        <a:rPr lang="en-US" sz="1400" b="1" kern="1200">
                          <a:solidFill>
                            <a:schemeClr val="tx1"/>
                          </a:solidFill>
                          <a:latin typeface="Consolas" panose="020B0609020204030204" pitchFamily="49" charset="0"/>
                          <a:ea typeface="+mn-ea"/>
                          <a:cs typeface="Consolas" panose="020B0609020204030204" pitchFamily="49" charset="0"/>
                        </a:rPr>
                        <a:t>5</a:t>
                      </a:r>
                    </a:p>
                  </a:txBody>
                  <a:tcPr>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nSpc>
                          <a:spcPts val="1600"/>
                        </a:lnSpc>
                      </a:pPr>
                      <a:endParaRPr lang="en-US" sz="1400" b="1" kern="1200">
                        <a:solidFill>
                          <a:schemeClr val="tx1"/>
                        </a:solidFill>
                        <a:latin typeface="Consolas" panose="020B0609020204030204" pitchFamily="49" charset="0"/>
                        <a:ea typeface="+mn-ea"/>
                        <a:cs typeface="Consolas" panose="020B0609020204030204" pitchFamily="49" charset="0"/>
                      </a:endParaRPr>
                    </a:p>
                  </a:txBody>
                  <a:tcPr>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4"/>
                  </a:ext>
                </a:extLst>
              </a:tr>
              <a:tr h="286257">
                <a:tc>
                  <a:txBody>
                    <a:bodyPr/>
                    <a:lstStyle/>
                    <a:p>
                      <a:pPr>
                        <a:lnSpc>
                          <a:spcPts val="1600"/>
                        </a:lnSpc>
                      </a:pPr>
                      <a:r>
                        <a:rPr lang="en-US" sz="1400" b="1" kern="1200">
                          <a:solidFill>
                            <a:schemeClr val="tx1"/>
                          </a:solidFill>
                          <a:latin typeface="+mn-lt"/>
                          <a:ea typeface="+mn-ea"/>
                          <a:cs typeface="+mn-cs"/>
                        </a:rPr>
                        <a:t>test</a:t>
                      </a:r>
                    </a:p>
                  </a:txBody>
                  <a:tcPr>
                    <a:lnT w="12700" cap="flat" cmpd="sng" algn="ctr">
                      <a:solidFill>
                        <a:schemeClr val="accent1">
                          <a:lumMod val="75000"/>
                        </a:schemeClr>
                      </a:solidFill>
                      <a:prstDash val="solid"/>
                      <a:round/>
                      <a:headEnd type="none" w="med" len="med"/>
                      <a:tailEnd type="none" w="med" len="med"/>
                    </a:lnT>
                    <a:solidFill>
                      <a:schemeClr val="accent1">
                        <a:lumMod val="20000"/>
                        <a:lumOff val="80000"/>
                      </a:schemeClr>
                    </a:solidFill>
                  </a:tcPr>
                </a:tc>
                <a:tc gridSpan="2">
                  <a:txBody>
                    <a:bodyPr/>
                    <a:lstStyle/>
                    <a:p>
                      <a:pPr>
                        <a:lnSpc>
                          <a:spcPts val="1600"/>
                        </a:lnSpc>
                      </a:pPr>
                      <a:r>
                        <a:rPr lang="en-US" sz="1400" b="1" kern="1200">
                          <a:solidFill>
                            <a:schemeClr val="tx1"/>
                          </a:solidFill>
                          <a:latin typeface="Consolas" panose="020B0609020204030204" pitchFamily="49" charset="0"/>
                          <a:ea typeface="+mn-ea"/>
                          <a:cs typeface="Consolas" panose="020B0609020204030204" pitchFamily="49" charset="0"/>
                        </a:rPr>
                        <a:t>5 &lt;= 5 ? </a:t>
                      </a:r>
                      <a:r>
                        <a:rPr lang="en-US" sz="1400" b="1" kern="1200">
                          <a:solidFill>
                            <a:srgbClr val="00B050"/>
                          </a:solidFill>
                          <a:latin typeface="Consolas" panose="020B0609020204030204" pitchFamily="49" charset="0"/>
                          <a:ea typeface="+mn-ea"/>
                          <a:cs typeface="Consolas" panose="020B0609020204030204" pitchFamily="49" charset="0"/>
                        </a:rPr>
                        <a:t>Y</a:t>
                      </a:r>
                    </a:p>
                  </a:txBody>
                  <a:tcPr>
                    <a:lnT w="12700" cap="flat" cmpd="sng" algn="ctr">
                      <a:solidFill>
                        <a:schemeClr val="accent1">
                          <a:lumMod val="75000"/>
                        </a:schemeClr>
                      </a:solidFill>
                      <a:prstDash val="solid"/>
                      <a:round/>
                      <a:headEnd type="none" w="med" len="med"/>
                      <a:tailEnd type="none" w="med" len="med"/>
                    </a:lnT>
                    <a:solidFill>
                      <a:schemeClr val="accent1">
                        <a:lumMod val="20000"/>
                        <a:lumOff val="80000"/>
                      </a:schemeClr>
                    </a:solidFill>
                  </a:tcPr>
                </a:tc>
                <a:tc hMerge="1">
                  <a:txBody>
                    <a:bodyPr/>
                    <a:lstStyle/>
                    <a:p>
                      <a:pPr>
                        <a:lnSpc>
                          <a:spcPts val="1600"/>
                        </a:lnSpc>
                      </a:pPr>
                      <a:endParaRPr lang="en-US" sz="1400" b="1" kern="1200">
                        <a:solidFill>
                          <a:schemeClr val="tx1"/>
                        </a:solidFill>
                        <a:latin typeface="Consolas" panose="020B0609020204030204" pitchFamily="49" charset="0"/>
                        <a:ea typeface="+mn-ea"/>
                        <a:cs typeface="Consolas" panose="020B0609020204030204" pitchFamily="49" charset="0"/>
                      </a:endParaRPr>
                    </a:p>
                  </a:txBody>
                  <a:tcPr>
                    <a:lnT w="12700" cap="flat" cmpd="sng" algn="ctr">
                      <a:solidFill>
                        <a:schemeClr val="accent1">
                          <a:lumMod val="75000"/>
                        </a:schemeClr>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15"/>
                  </a:ext>
                </a:extLst>
              </a:tr>
              <a:tr h="286257">
                <a:tc>
                  <a:txBody>
                    <a:bodyPr/>
                    <a:lstStyle/>
                    <a:p>
                      <a:pPr>
                        <a:lnSpc>
                          <a:spcPts val="1600"/>
                        </a:lnSpc>
                      </a:pPr>
                      <a:r>
                        <a:rPr lang="en-US" sz="1400" b="1" kern="1200">
                          <a:solidFill>
                            <a:schemeClr val="tx1"/>
                          </a:solidFill>
                          <a:latin typeface="+mn-lt"/>
                          <a:ea typeface="+mn-ea"/>
                          <a:cs typeface="+mn-cs"/>
                        </a:rPr>
                        <a:t>body</a:t>
                      </a:r>
                    </a:p>
                  </a:txBody>
                  <a:tcPr>
                    <a:solidFill>
                      <a:schemeClr val="accent1">
                        <a:lumMod val="20000"/>
                        <a:lumOff val="80000"/>
                      </a:schemeClr>
                    </a:solidFill>
                  </a:tcPr>
                </a:tc>
                <a:tc>
                  <a:txBody>
                    <a:bodyPr/>
                    <a:lstStyle/>
                    <a:p>
                      <a:pPr>
                        <a:lnSpc>
                          <a:spcPts val="1600"/>
                        </a:lnSpc>
                      </a:pPr>
                      <a:endParaRPr lang="en-US" sz="1400" b="1" kern="1200">
                        <a:solidFill>
                          <a:schemeClr val="tx1"/>
                        </a:solidFill>
                        <a:latin typeface="Consolas" panose="020B0609020204030204" pitchFamily="49" charset="0"/>
                        <a:ea typeface="+mn-ea"/>
                        <a:cs typeface="Consolas" panose="020B0609020204030204" pitchFamily="49" charset="0"/>
                      </a:endParaRPr>
                    </a:p>
                  </a:txBody>
                  <a:tcPr>
                    <a:solidFill>
                      <a:schemeClr val="accent1">
                        <a:lumMod val="20000"/>
                        <a:lumOff val="80000"/>
                      </a:schemeClr>
                    </a:solidFill>
                  </a:tcPr>
                </a:tc>
                <a:tc>
                  <a:txBody>
                    <a:bodyPr/>
                    <a:lstStyle/>
                    <a:p>
                      <a:pPr>
                        <a:lnSpc>
                          <a:spcPts val="1600"/>
                        </a:lnSpc>
                      </a:pPr>
                      <a:r>
                        <a:rPr lang="en-US" sz="1400" b="1" kern="1200">
                          <a:solidFill>
                            <a:schemeClr val="tx1"/>
                          </a:solidFill>
                          <a:latin typeface="Consolas" panose="020B0609020204030204" pitchFamily="49" charset="0"/>
                          <a:ea typeface="+mn-ea"/>
                          <a:cs typeface="Consolas" panose="020B0609020204030204" pitchFamily="49" charset="0"/>
                        </a:rPr>
                        <a:t>32</a:t>
                      </a:r>
                    </a:p>
                  </a:txBody>
                  <a:tcPr>
                    <a:solidFill>
                      <a:schemeClr val="accent1">
                        <a:lumMod val="20000"/>
                        <a:lumOff val="80000"/>
                      </a:schemeClr>
                    </a:solidFill>
                  </a:tcPr>
                </a:tc>
                <a:extLst>
                  <a:ext uri="{0D108BD9-81ED-4DB2-BD59-A6C34878D82A}">
                    <a16:rowId xmlns:a16="http://schemas.microsoft.com/office/drawing/2014/main" val="10016"/>
                  </a:ext>
                </a:extLst>
              </a:tr>
              <a:tr h="286257">
                <a:tc>
                  <a:txBody>
                    <a:bodyPr/>
                    <a:lstStyle/>
                    <a:p>
                      <a:pPr>
                        <a:lnSpc>
                          <a:spcPts val="1600"/>
                        </a:lnSpc>
                      </a:pPr>
                      <a:r>
                        <a:rPr lang="en-US" sz="1400" b="1" kern="1200">
                          <a:solidFill>
                            <a:schemeClr val="tx1"/>
                          </a:solidFill>
                          <a:latin typeface="+mn-lt"/>
                          <a:ea typeface="+mn-ea"/>
                          <a:cs typeface="+mn-cs"/>
                        </a:rPr>
                        <a:t>update</a:t>
                      </a:r>
                    </a:p>
                  </a:txBody>
                  <a:tcPr>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nSpc>
                          <a:spcPts val="1600"/>
                        </a:lnSpc>
                      </a:pPr>
                      <a:r>
                        <a:rPr lang="en-US" sz="1400" b="1" kern="1200">
                          <a:solidFill>
                            <a:schemeClr val="tx1"/>
                          </a:solidFill>
                          <a:latin typeface="Consolas" panose="020B0609020204030204" pitchFamily="49" charset="0"/>
                          <a:ea typeface="+mn-ea"/>
                          <a:cs typeface="Consolas" panose="020B0609020204030204" pitchFamily="49" charset="0"/>
                        </a:rPr>
                        <a:t>6</a:t>
                      </a:r>
                    </a:p>
                  </a:txBody>
                  <a:tcPr>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nSpc>
                          <a:spcPts val="1600"/>
                        </a:lnSpc>
                      </a:pPr>
                      <a:endParaRPr lang="en-US" sz="1400" b="1" kern="1200">
                        <a:solidFill>
                          <a:schemeClr val="tx1"/>
                        </a:solidFill>
                        <a:latin typeface="Consolas" panose="020B0609020204030204" pitchFamily="49" charset="0"/>
                        <a:ea typeface="+mn-ea"/>
                        <a:cs typeface="Consolas" panose="020B0609020204030204" pitchFamily="49" charset="0"/>
                      </a:endParaRPr>
                    </a:p>
                  </a:txBody>
                  <a:tcPr>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7"/>
                  </a:ext>
                </a:extLst>
              </a:tr>
              <a:tr h="286257">
                <a:tc>
                  <a:txBody>
                    <a:bodyPr/>
                    <a:lstStyle/>
                    <a:p>
                      <a:pPr>
                        <a:lnSpc>
                          <a:spcPts val="1600"/>
                        </a:lnSpc>
                      </a:pPr>
                      <a:r>
                        <a:rPr lang="en-US" sz="1400" b="1" kern="1200">
                          <a:solidFill>
                            <a:schemeClr val="tx1"/>
                          </a:solidFill>
                          <a:latin typeface="+mn-lt"/>
                          <a:ea typeface="+mn-ea"/>
                          <a:cs typeface="+mn-cs"/>
                        </a:rPr>
                        <a:t>test</a:t>
                      </a:r>
                    </a:p>
                  </a:txBody>
                  <a:tcPr>
                    <a:lnT w="12700" cap="flat" cmpd="sng" algn="ctr">
                      <a:solidFill>
                        <a:schemeClr val="accent1">
                          <a:lumMod val="75000"/>
                        </a:schemeClr>
                      </a:solidFill>
                      <a:prstDash val="solid"/>
                      <a:round/>
                      <a:headEnd type="none" w="med" len="med"/>
                      <a:tailEnd type="none" w="med" len="med"/>
                    </a:lnT>
                    <a:solidFill>
                      <a:schemeClr val="accent1">
                        <a:lumMod val="20000"/>
                        <a:lumOff val="80000"/>
                      </a:schemeClr>
                    </a:solidFill>
                  </a:tcPr>
                </a:tc>
                <a:tc gridSpan="2">
                  <a:txBody>
                    <a:bodyPr/>
                    <a:lstStyle/>
                    <a:p>
                      <a:pPr>
                        <a:lnSpc>
                          <a:spcPts val="1600"/>
                        </a:lnSpc>
                      </a:pPr>
                      <a:r>
                        <a:rPr lang="en-US" sz="1400" b="1" kern="1200">
                          <a:solidFill>
                            <a:schemeClr val="tx1"/>
                          </a:solidFill>
                          <a:latin typeface="Consolas" panose="020B0609020204030204" pitchFamily="49" charset="0"/>
                          <a:ea typeface="+mn-ea"/>
                          <a:cs typeface="Consolas" panose="020B0609020204030204" pitchFamily="49" charset="0"/>
                        </a:rPr>
                        <a:t>6 &lt;= 5 ? </a:t>
                      </a:r>
                      <a:r>
                        <a:rPr lang="en-US" sz="1400" b="1" kern="1200">
                          <a:solidFill>
                            <a:srgbClr val="FF0000"/>
                          </a:solidFill>
                          <a:latin typeface="Consolas" panose="020B0609020204030204" pitchFamily="49" charset="0"/>
                          <a:ea typeface="+mn-ea"/>
                          <a:cs typeface="Consolas" panose="020B0609020204030204" pitchFamily="49" charset="0"/>
                        </a:rPr>
                        <a:t>N</a:t>
                      </a:r>
                    </a:p>
                  </a:txBody>
                  <a:tcPr>
                    <a:lnT w="12700" cap="flat" cmpd="sng" algn="ctr">
                      <a:solidFill>
                        <a:schemeClr val="accent1">
                          <a:lumMod val="75000"/>
                        </a:schemeClr>
                      </a:solidFill>
                      <a:prstDash val="solid"/>
                      <a:round/>
                      <a:headEnd type="none" w="med" len="med"/>
                      <a:tailEnd type="none" w="med" len="med"/>
                    </a:lnT>
                    <a:solidFill>
                      <a:schemeClr val="accent1">
                        <a:lumMod val="20000"/>
                        <a:lumOff val="80000"/>
                      </a:schemeClr>
                    </a:solidFill>
                  </a:tcPr>
                </a:tc>
                <a:tc hMerge="1">
                  <a:txBody>
                    <a:bodyPr/>
                    <a:lstStyle/>
                    <a:p>
                      <a:pPr>
                        <a:lnSpc>
                          <a:spcPts val="1600"/>
                        </a:lnSpc>
                      </a:pPr>
                      <a:endParaRPr lang="en-US" sz="1400" b="1" kern="1200">
                        <a:solidFill>
                          <a:schemeClr val="tx1"/>
                        </a:solidFill>
                        <a:latin typeface="Consolas" panose="020B0609020204030204" pitchFamily="49" charset="0"/>
                        <a:ea typeface="+mn-ea"/>
                        <a:cs typeface="Consolas" panose="020B0609020204030204" pitchFamily="49" charset="0"/>
                      </a:endParaRPr>
                    </a:p>
                  </a:txBody>
                  <a:tcPr>
                    <a:lnT w="12700" cap="flat" cmpd="sng" algn="ctr">
                      <a:solidFill>
                        <a:schemeClr val="accent1">
                          <a:lumMod val="75000"/>
                        </a:schemeClr>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18"/>
                  </a:ext>
                </a:extLst>
              </a:tr>
              <a:tr h="286257">
                <a:tc>
                  <a:txBody>
                    <a:bodyPr/>
                    <a:lstStyle/>
                    <a:p>
                      <a:pPr>
                        <a:lnSpc>
                          <a:spcPts val="1600"/>
                        </a:lnSpc>
                      </a:pPr>
                      <a:r>
                        <a:rPr lang="en-US" sz="1400" b="1" kern="1200">
                          <a:solidFill>
                            <a:schemeClr val="tx1"/>
                          </a:solidFill>
                          <a:latin typeface="+mn-lt"/>
                          <a:ea typeface="+mn-ea"/>
                          <a:cs typeface="+mn-cs"/>
                        </a:rPr>
                        <a:t>exit</a:t>
                      </a:r>
                    </a:p>
                  </a:txBody>
                  <a:tcPr>
                    <a:lnB w="28575"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nSpc>
                          <a:spcPts val="1600"/>
                        </a:lnSpc>
                      </a:pPr>
                      <a:endParaRPr lang="en-US" sz="1400" b="1" kern="1200">
                        <a:solidFill>
                          <a:schemeClr val="tx1"/>
                        </a:solidFill>
                        <a:latin typeface="Consolas" panose="020B0609020204030204" pitchFamily="49" charset="0"/>
                        <a:ea typeface="+mn-ea"/>
                        <a:cs typeface="Consolas" panose="020B0609020204030204" pitchFamily="49" charset="0"/>
                      </a:endParaRPr>
                    </a:p>
                  </a:txBody>
                  <a:tcPr>
                    <a:lnB w="28575"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nSpc>
                          <a:spcPts val="1600"/>
                        </a:lnSpc>
                      </a:pPr>
                      <a:endParaRPr lang="en-US" sz="1400" b="1" kern="1200">
                        <a:solidFill>
                          <a:schemeClr val="tx1"/>
                        </a:solidFill>
                        <a:latin typeface="Consolas" panose="020B0609020204030204" pitchFamily="49" charset="0"/>
                        <a:ea typeface="+mn-ea"/>
                        <a:cs typeface="Consolas" panose="020B0609020204030204" pitchFamily="49" charset="0"/>
                      </a:endParaRPr>
                    </a:p>
                  </a:txBody>
                  <a:tcPr>
                    <a:lnB w="28575" cap="flat" cmpd="sng" algn="ctr">
                      <a:solidFill>
                        <a:srgbClr val="0070C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9"/>
                  </a:ext>
                </a:extLst>
              </a:tr>
            </a:tbl>
          </a:graphicData>
        </a:graphic>
      </p:graphicFrame>
      <p:sp>
        <p:nvSpPr>
          <p:cNvPr id="47" name="Rectangle 46"/>
          <p:cNvSpPr/>
          <p:nvPr/>
        </p:nvSpPr>
        <p:spPr>
          <a:xfrm>
            <a:off x="5688401" y="2447059"/>
            <a:ext cx="1610159" cy="39061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ts val="1400"/>
              </a:lnSpc>
            </a:pPr>
            <a:endParaRPr lang="en-US" sz="1400">
              <a:solidFill>
                <a:srgbClr val="000000"/>
              </a:solidFill>
              <a:latin typeface="Consolas" panose="020B0609020204030204" pitchFamily="49" charset="0"/>
              <a:cs typeface="Consolas" panose="020B0609020204030204" pitchFamily="49" charset="0"/>
            </a:endParaRPr>
          </a:p>
        </p:txBody>
      </p:sp>
      <p:sp>
        <p:nvSpPr>
          <p:cNvPr id="49" name="Rectangle 48"/>
          <p:cNvSpPr/>
          <p:nvPr/>
        </p:nvSpPr>
        <p:spPr>
          <a:xfrm>
            <a:off x="5682963" y="2448876"/>
            <a:ext cx="1615597" cy="388802"/>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n-NO" sz="1200">
                <a:solidFill>
                  <a:srgbClr val="7F0055"/>
                </a:solidFill>
                <a:latin typeface="Consolas" panose="020B0609020204030204" pitchFamily="49" charset="0"/>
              </a:rPr>
              <a:t>int</a:t>
            </a:r>
            <a:r>
              <a:rPr lang="nn-NO" sz="1200">
                <a:solidFill>
                  <a:srgbClr val="000000"/>
                </a:solidFill>
                <a:latin typeface="Consolas" panose="020B0609020204030204" pitchFamily="49" charset="0"/>
              </a:rPr>
              <a:t> </a:t>
            </a:r>
            <a:r>
              <a:rPr lang="nn-NO" sz="1200">
                <a:solidFill>
                  <a:srgbClr val="6A3E3E"/>
                </a:solidFill>
                <a:latin typeface="Consolas" panose="020B0609020204030204" pitchFamily="49" charset="0"/>
              </a:rPr>
              <a:t>i</a:t>
            </a:r>
            <a:r>
              <a:rPr lang="nn-NO" sz="1200">
                <a:solidFill>
                  <a:srgbClr val="000000"/>
                </a:solidFill>
                <a:latin typeface="Consolas" panose="020B0609020204030204" pitchFamily="49" charset="0"/>
              </a:rPr>
              <a:t> = 1;</a:t>
            </a:r>
            <a:endParaRPr lang="en-US" sz="1200">
              <a:solidFill>
                <a:prstClr val="black"/>
              </a:solidFill>
            </a:endParaRPr>
          </a:p>
        </p:txBody>
      </p:sp>
      <p:sp>
        <p:nvSpPr>
          <p:cNvPr id="53" name="Diamond 52"/>
          <p:cNvSpPr/>
          <p:nvPr/>
        </p:nvSpPr>
        <p:spPr>
          <a:xfrm>
            <a:off x="5718325" y="3049300"/>
            <a:ext cx="1554835" cy="558125"/>
          </a:xfrm>
          <a:prstGeom prst="diamond">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ts val="1400"/>
              </a:lnSpc>
            </a:pPr>
            <a:endParaRPr lang="en-US" sz="1400">
              <a:solidFill>
                <a:srgbClr val="000000"/>
              </a:solidFill>
              <a:latin typeface="Consolas" panose="020B0609020204030204" pitchFamily="49" charset="0"/>
              <a:cs typeface="Consolas" panose="020B0609020204030204" pitchFamily="49" charset="0"/>
            </a:endParaRPr>
          </a:p>
        </p:txBody>
      </p:sp>
      <p:sp>
        <p:nvSpPr>
          <p:cNvPr id="54" name="Diamond 53"/>
          <p:cNvSpPr/>
          <p:nvPr/>
        </p:nvSpPr>
        <p:spPr>
          <a:xfrm>
            <a:off x="5712888" y="3049071"/>
            <a:ext cx="1560272" cy="558354"/>
          </a:xfrm>
          <a:prstGeom prst="diamond">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nn-NO" sz="1200">
                <a:solidFill>
                  <a:srgbClr val="6A3E3E"/>
                </a:solidFill>
                <a:latin typeface="Consolas" panose="020B0609020204030204" pitchFamily="49" charset="0"/>
              </a:rPr>
              <a:t>i</a:t>
            </a:r>
            <a:r>
              <a:rPr lang="nn-NO" sz="1200">
                <a:solidFill>
                  <a:srgbClr val="000000"/>
                </a:solidFill>
                <a:latin typeface="Consolas" panose="020B0609020204030204" pitchFamily="49" charset="0"/>
              </a:rPr>
              <a:t> &lt;= 5 ?</a:t>
            </a:r>
            <a:endParaRPr lang="en-US" sz="1200">
              <a:solidFill>
                <a:prstClr val="black"/>
              </a:solidFill>
            </a:endParaRPr>
          </a:p>
        </p:txBody>
      </p:sp>
      <p:cxnSp>
        <p:nvCxnSpPr>
          <p:cNvPr id="56" name="Straight Arrow Connector 55"/>
          <p:cNvCxnSpPr>
            <a:endCxn id="54" idx="0"/>
          </p:cNvCxnSpPr>
          <p:nvPr/>
        </p:nvCxnSpPr>
        <p:spPr>
          <a:xfrm>
            <a:off x="6492587" y="2837678"/>
            <a:ext cx="437" cy="2113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7176287" y="3769049"/>
            <a:ext cx="1310994" cy="39852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ts val="1400"/>
              </a:lnSpc>
            </a:pPr>
            <a:endParaRPr lang="en-US" sz="1400">
              <a:solidFill>
                <a:srgbClr val="000000"/>
              </a:solidFill>
              <a:latin typeface="Consolas" panose="020B0609020204030204" pitchFamily="49" charset="0"/>
              <a:cs typeface="Consolas" panose="020B0609020204030204" pitchFamily="49" charset="0"/>
            </a:endParaRPr>
          </a:p>
        </p:txBody>
      </p:sp>
      <p:sp>
        <p:nvSpPr>
          <p:cNvPr id="62" name="Rectangle 61"/>
          <p:cNvSpPr/>
          <p:nvPr/>
        </p:nvSpPr>
        <p:spPr>
          <a:xfrm>
            <a:off x="7170848" y="3769278"/>
            <a:ext cx="1316433" cy="398297"/>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rgbClr val="6A3E3E"/>
                </a:solidFill>
                <a:latin typeface="Consolas" panose="020B0609020204030204" pitchFamily="49" charset="0"/>
              </a:rPr>
              <a:t>p</a:t>
            </a:r>
            <a:r>
              <a:rPr lang="en-US" sz="1200">
                <a:solidFill>
                  <a:srgbClr val="000000"/>
                </a:solidFill>
                <a:latin typeface="Consolas" panose="020B0609020204030204" pitchFamily="49" charset="0"/>
              </a:rPr>
              <a:t> *= 2;</a:t>
            </a:r>
          </a:p>
        </p:txBody>
      </p:sp>
      <p:sp>
        <p:nvSpPr>
          <p:cNvPr id="64" name="Rectangle 63"/>
          <p:cNvSpPr/>
          <p:nvPr/>
        </p:nvSpPr>
        <p:spPr>
          <a:xfrm>
            <a:off x="7176286" y="4437196"/>
            <a:ext cx="1310996" cy="39477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ts val="1400"/>
              </a:lnSpc>
            </a:pPr>
            <a:endParaRPr lang="en-US" sz="1400">
              <a:solidFill>
                <a:srgbClr val="000000"/>
              </a:solidFill>
              <a:latin typeface="Consolas" panose="020B0609020204030204" pitchFamily="49" charset="0"/>
              <a:cs typeface="Consolas" panose="020B0609020204030204" pitchFamily="49" charset="0"/>
            </a:endParaRPr>
          </a:p>
        </p:txBody>
      </p:sp>
      <p:sp>
        <p:nvSpPr>
          <p:cNvPr id="65" name="Rectangle 64"/>
          <p:cNvSpPr/>
          <p:nvPr/>
        </p:nvSpPr>
        <p:spPr>
          <a:xfrm>
            <a:off x="7170848" y="4437198"/>
            <a:ext cx="1316433" cy="39477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n-NO" sz="1400">
                <a:solidFill>
                  <a:srgbClr val="6A3E3E"/>
                </a:solidFill>
                <a:latin typeface="Consolas" panose="020B0609020204030204" pitchFamily="49" charset="0"/>
              </a:rPr>
              <a:t>i</a:t>
            </a:r>
            <a:r>
              <a:rPr lang="nn-NO" sz="1400">
                <a:solidFill>
                  <a:srgbClr val="000000"/>
                </a:solidFill>
                <a:latin typeface="Consolas" panose="020B0609020204030204" pitchFamily="49" charset="0"/>
              </a:rPr>
              <a:t>++</a:t>
            </a:r>
            <a:endParaRPr lang="en-US" sz="1400">
              <a:solidFill>
                <a:prstClr val="black"/>
              </a:solidFill>
            </a:endParaRPr>
          </a:p>
        </p:txBody>
      </p:sp>
      <p:cxnSp>
        <p:nvCxnSpPr>
          <p:cNvPr id="66" name="Straight Arrow Connector 65"/>
          <p:cNvCxnSpPr>
            <a:stCxn id="62" idx="2"/>
            <a:endCxn id="64" idx="0"/>
          </p:cNvCxnSpPr>
          <p:nvPr/>
        </p:nvCxnSpPr>
        <p:spPr>
          <a:xfrm>
            <a:off x="7829065" y="4167575"/>
            <a:ext cx="2719" cy="26962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54" idx="3"/>
            <a:endCxn id="62" idx="0"/>
          </p:cNvCxnSpPr>
          <p:nvPr/>
        </p:nvCxnSpPr>
        <p:spPr>
          <a:xfrm>
            <a:off x="7273160" y="3328248"/>
            <a:ext cx="555905" cy="441030"/>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p:cNvCxnSpPr>
            <a:stCxn id="65" idx="2"/>
            <a:endCxn id="54" idx="2"/>
          </p:cNvCxnSpPr>
          <p:nvPr/>
        </p:nvCxnSpPr>
        <p:spPr>
          <a:xfrm rot="5400000" flipH="1">
            <a:off x="6548773" y="3551677"/>
            <a:ext cx="1224543" cy="1336041"/>
          </a:xfrm>
          <a:prstGeom prst="bentConnector3">
            <a:avLst>
              <a:gd name="adj1" fmla="val -18668"/>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5475318" y="5367574"/>
            <a:ext cx="2030885" cy="406073"/>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err="1">
                <a:solidFill>
                  <a:srgbClr val="000000"/>
                </a:solidFill>
                <a:latin typeface="Consolas" panose="020B0609020204030204" pitchFamily="49" charset="0"/>
              </a:rPr>
              <a:t>System.</a:t>
            </a:r>
            <a:r>
              <a:rPr lang="en-US" sz="1200" err="1">
                <a:solidFill>
                  <a:srgbClr val="0000C0"/>
                </a:solidFill>
                <a:latin typeface="Consolas" panose="020B0609020204030204" pitchFamily="49" charset="0"/>
              </a:rPr>
              <a:t>out</a:t>
            </a:r>
            <a:r>
              <a:rPr lang="en-US" sz="1200" err="1">
                <a:solidFill>
                  <a:srgbClr val="000000"/>
                </a:solidFill>
                <a:latin typeface="Consolas" panose="020B0609020204030204" pitchFamily="49" charset="0"/>
              </a:rPr>
              <a:t>.println</a:t>
            </a:r>
            <a:r>
              <a:rPr lang="en-US" sz="1200">
                <a:solidFill>
                  <a:srgbClr val="000000"/>
                </a:solidFill>
                <a:latin typeface="Consolas" panose="020B0609020204030204" pitchFamily="49" charset="0"/>
              </a:rPr>
              <a:t>(</a:t>
            </a:r>
            <a:r>
              <a:rPr lang="en-US" sz="1200">
                <a:solidFill>
                  <a:srgbClr val="6A3E3E"/>
                </a:solidFill>
                <a:latin typeface="Consolas" panose="020B0609020204030204" pitchFamily="49" charset="0"/>
              </a:rPr>
              <a:t>p</a:t>
            </a:r>
            <a:r>
              <a:rPr lang="en-US" sz="1200">
                <a:solidFill>
                  <a:srgbClr val="000000"/>
                </a:solidFill>
                <a:latin typeface="Consolas" panose="020B0609020204030204" pitchFamily="49" charset="0"/>
              </a:rPr>
              <a:t>);</a:t>
            </a:r>
          </a:p>
        </p:txBody>
      </p:sp>
      <p:sp>
        <p:nvSpPr>
          <p:cNvPr id="81" name="Freeform 80"/>
          <p:cNvSpPr/>
          <p:nvPr/>
        </p:nvSpPr>
        <p:spPr>
          <a:xfrm>
            <a:off x="10625138" y="1376363"/>
            <a:ext cx="1195387" cy="790575"/>
          </a:xfrm>
          <a:custGeom>
            <a:avLst/>
            <a:gdLst>
              <a:gd name="connsiteX0" fmla="*/ 914400 w 1195387"/>
              <a:gd name="connsiteY0" fmla="*/ 0 h 790575"/>
              <a:gd name="connsiteX1" fmla="*/ 914400 w 1195387"/>
              <a:gd name="connsiteY1" fmla="*/ 233362 h 790575"/>
              <a:gd name="connsiteX2" fmla="*/ 0 w 1195387"/>
              <a:gd name="connsiteY2" fmla="*/ 233362 h 790575"/>
              <a:gd name="connsiteX3" fmla="*/ 0 w 1195387"/>
              <a:gd name="connsiteY3" fmla="*/ 790575 h 790575"/>
              <a:gd name="connsiteX4" fmla="*/ 1190625 w 1195387"/>
              <a:gd name="connsiteY4" fmla="*/ 790575 h 790575"/>
              <a:gd name="connsiteX5" fmla="*/ 1195387 w 1195387"/>
              <a:gd name="connsiteY5" fmla="*/ 23812 h 790575"/>
              <a:gd name="connsiteX6" fmla="*/ 1195387 w 1195387"/>
              <a:gd name="connsiteY6" fmla="*/ 4762 h 790575"/>
              <a:gd name="connsiteX7" fmla="*/ 914400 w 1195387"/>
              <a:gd name="connsiteY7" fmla="*/ 0 h 79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5387" h="790575">
                <a:moveTo>
                  <a:pt x="914400" y="0"/>
                </a:moveTo>
                <a:lnTo>
                  <a:pt x="914400" y="233362"/>
                </a:lnTo>
                <a:lnTo>
                  <a:pt x="0" y="233362"/>
                </a:lnTo>
                <a:lnTo>
                  <a:pt x="0" y="790575"/>
                </a:lnTo>
                <a:lnTo>
                  <a:pt x="1190625" y="790575"/>
                </a:lnTo>
                <a:cubicBezTo>
                  <a:pt x="1192212" y="534987"/>
                  <a:pt x="1193800" y="279400"/>
                  <a:pt x="1195387" y="23812"/>
                </a:cubicBezTo>
                <a:lnTo>
                  <a:pt x="1195387" y="4762"/>
                </a:lnTo>
                <a:lnTo>
                  <a:pt x="914400" y="0"/>
                </a:lnTo>
                <a:close/>
              </a:path>
            </a:pathLst>
          </a:custGeom>
          <a:pattFill prst="ltUpDiag">
            <a:fgClr>
              <a:schemeClr val="accent1"/>
            </a:fgClr>
            <a:bgClr>
              <a:schemeClr val="accent1">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3" name="Rectangle 82"/>
          <p:cNvSpPr/>
          <p:nvPr/>
        </p:nvSpPr>
        <p:spPr>
          <a:xfrm>
            <a:off x="10625138" y="2280868"/>
            <a:ext cx="904875" cy="228600"/>
          </a:xfrm>
          <a:prstGeom prst="rect">
            <a:avLst/>
          </a:prstGeom>
          <a:pattFill prst="ltUpDiag">
            <a:fgClr>
              <a:schemeClr val="accent1"/>
            </a:fgClr>
            <a:bgClr>
              <a:schemeClr val="accent1">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4" name="Freeform 83"/>
          <p:cNvSpPr/>
          <p:nvPr/>
        </p:nvSpPr>
        <p:spPr>
          <a:xfrm>
            <a:off x="10625137" y="2273366"/>
            <a:ext cx="1195387" cy="790575"/>
          </a:xfrm>
          <a:custGeom>
            <a:avLst/>
            <a:gdLst>
              <a:gd name="connsiteX0" fmla="*/ 914400 w 1195387"/>
              <a:gd name="connsiteY0" fmla="*/ 0 h 790575"/>
              <a:gd name="connsiteX1" fmla="*/ 914400 w 1195387"/>
              <a:gd name="connsiteY1" fmla="*/ 233362 h 790575"/>
              <a:gd name="connsiteX2" fmla="*/ 0 w 1195387"/>
              <a:gd name="connsiteY2" fmla="*/ 233362 h 790575"/>
              <a:gd name="connsiteX3" fmla="*/ 0 w 1195387"/>
              <a:gd name="connsiteY3" fmla="*/ 790575 h 790575"/>
              <a:gd name="connsiteX4" fmla="*/ 1190625 w 1195387"/>
              <a:gd name="connsiteY4" fmla="*/ 790575 h 790575"/>
              <a:gd name="connsiteX5" fmla="*/ 1195387 w 1195387"/>
              <a:gd name="connsiteY5" fmla="*/ 23812 h 790575"/>
              <a:gd name="connsiteX6" fmla="*/ 1195387 w 1195387"/>
              <a:gd name="connsiteY6" fmla="*/ 4762 h 790575"/>
              <a:gd name="connsiteX7" fmla="*/ 914400 w 1195387"/>
              <a:gd name="connsiteY7" fmla="*/ 0 h 79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5387" h="790575">
                <a:moveTo>
                  <a:pt x="914400" y="0"/>
                </a:moveTo>
                <a:lnTo>
                  <a:pt x="914400" y="233362"/>
                </a:lnTo>
                <a:lnTo>
                  <a:pt x="0" y="233362"/>
                </a:lnTo>
                <a:lnTo>
                  <a:pt x="0" y="790575"/>
                </a:lnTo>
                <a:lnTo>
                  <a:pt x="1190625" y="790575"/>
                </a:lnTo>
                <a:cubicBezTo>
                  <a:pt x="1192212" y="534987"/>
                  <a:pt x="1193800" y="279400"/>
                  <a:pt x="1195387" y="23812"/>
                </a:cubicBezTo>
                <a:lnTo>
                  <a:pt x="1195387" y="4762"/>
                </a:lnTo>
                <a:lnTo>
                  <a:pt x="914400" y="0"/>
                </a:lnTo>
                <a:close/>
              </a:path>
            </a:pathLst>
          </a:custGeom>
          <a:pattFill prst="ltUpDiag">
            <a:fgClr>
              <a:schemeClr val="accent1"/>
            </a:fgClr>
            <a:bgClr>
              <a:schemeClr val="accent1">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5" name="Rectangle 84"/>
          <p:cNvSpPr/>
          <p:nvPr/>
        </p:nvSpPr>
        <p:spPr>
          <a:xfrm>
            <a:off x="10622927" y="3161026"/>
            <a:ext cx="904875" cy="228600"/>
          </a:xfrm>
          <a:prstGeom prst="rect">
            <a:avLst/>
          </a:prstGeom>
          <a:pattFill prst="ltUpDiag">
            <a:fgClr>
              <a:schemeClr val="accent1"/>
            </a:fgClr>
            <a:bgClr>
              <a:schemeClr val="accent1">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Freeform 85"/>
          <p:cNvSpPr/>
          <p:nvPr/>
        </p:nvSpPr>
        <p:spPr>
          <a:xfrm>
            <a:off x="10622926" y="3153524"/>
            <a:ext cx="1195387" cy="790575"/>
          </a:xfrm>
          <a:custGeom>
            <a:avLst/>
            <a:gdLst>
              <a:gd name="connsiteX0" fmla="*/ 914400 w 1195387"/>
              <a:gd name="connsiteY0" fmla="*/ 0 h 790575"/>
              <a:gd name="connsiteX1" fmla="*/ 914400 w 1195387"/>
              <a:gd name="connsiteY1" fmla="*/ 233362 h 790575"/>
              <a:gd name="connsiteX2" fmla="*/ 0 w 1195387"/>
              <a:gd name="connsiteY2" fmla="*/ 233362 h 790575"/>
              <a:gd name="connsiteX3" fmla="*/ 0 w 1195387"/>
              <a:gd name="connsiteY3" fmla="*/ 790575 h 790575"/>
              <a:gd name="connsiteX4" fmla="*/ 1190625 w 1195387"/>
              <a:gd name="connsiteY4" fmla="*/ 790575 h 790575"/>
              <a:gd name="connsiteX5" fmla="*/ 1195387 w 1195387"/>
              <a:gd name="connsiteY5" fmla="*/ 23812 h 790575"/>
              <a:gd name="connsiteX6" fmla="*/ 1195387 w 1195387"/>
              <a:gd name="connsiteY6" fmla="*/ 4762 h 790575"/>
              <a:gd name="connsiteX7" fmla="*/ 914400 w 1195387"/>
              <a:gd name="connsiteY7" fmla="*/ 0 h 79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5387" h="790575">
                <a:moveTo>
                  <a:pt x="914400" y="0"/>
                </a:moveTo>
                <a:lnTo>
                  <a:pt x="914400" y="233362"/>
                </a:lnTo>
                <a:lnTo>
                  <a:pt x="0" y="233362"/>
                </a:lnTo>
                <a:lnTo>
                  <a:pt x="0" y="790575"/>
                </a:lnTo>
                <a:lnTo>
                  <a:pt x="1190625" y="790575"/>
                </a:lnTo>
                <a:cubicBezTo>
                  <a:pt x="1192212" y="534987"/>
                  <a:pt x="1193800" y="279400"/>
                  <a:pt x="1195387" y="23812"/>
                </a:cubicBezTo>
                <a:lnTo>
                  <a:pt x="1195387" y="4762"/>
                </a:lnTo>
                <a:lnTo>
                  <a:pt x="914400" y="0"/>
                </a:lnTo>
                <a:close/>
              </a:path>
            </a:pathLst>
          </a:custGeom>
          <a:pattFill prst="ltUpDiag">
            <a:fgClr>
              <a:schemeClr val="accent1"/>
            </a:fgClr>
            <a:bgClr>
              <a:schemeClr val="accent1">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7" name="Rectangle 86"/>
          <p:cNvSpPr/>
          <p:nvPr/>
        </p:nvSpPr>
        <p:spPr>
          <a:xfrm>
            <a:off x="10626907" y="4041184"/>
            <a:ext cx="904875" cy="228600"/>
          </a:xfrm>
          <a:prstGeom prst="rect">
            <a:avLst/>
          </a:prstGeom>
          <a:pattFill prst="ltUpDiag">
            <a:fgClr>
              <a:schemeClr val="accent1"/>
            </a:fgClr>
            <a:bgClr>
              <a:schemeClr val="accent1">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Freeform 87"/>
          <p:cNvSpPr/>
          <p:nvPr/>
        </p:nvSpPr>
        <p:spPr>
          <a:xfrm>
            <a:off x="10626906" y="4033682"/>
            <a:ext cx="1195387" cy="790575"/>
          </a:xfrm>
          <a:custGeom>
            <a:avLst/>
            <a:gdLst>
              <a:gd name="connsiteX0" fmla="*/ 914400 w 1195387"/>
              <a:gd name="connsiteY0" fmla="*/ 0 h 790575"/>
              <a:gd name="connsiteX1" fmla="*/ 914400 w 1195387"/>
              <a:gd name="connsiteY1" fmla="*/ 233362 h 790575"/>
              <a:gd name="connsiteX2" fmla="*/ 0 w 1195387"/>
              <a:gd name="connsiteY2" fmla="*/ 233362 h 790575"/>
              <a:gd name="connsiteX3" fmla="*/ 0 w 1195387"/>
              <a:gd name="connsiteY3" fmla="*/ 790575 h 790575"/>
              <a:gd name="connsiteX4" fmla="*/ 1190625 w 1195387"/>
              <a:gd name="connsiteY4" fmla="*/ 790575 h 790575"/>
              <a:gd name="connsiteX5" fmla="*/ 1195387 w 1195387"/>
              <a:gd name="connsiteY5" fmla="*/ 23812 h 790575"/>
              <a:gd name="connsiteX6" fmla="*/ 1195387 w 1195387"/>
              <a:gd name="connsiteY6" fmla="*/ 4762 h 790575"/>
              <a:gd name="connsiteX7" fmla="*/ 914400 w 1195387"/>
              <a:gd name="connsiteY7" fmla="*/ 0 h 79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5387" h="790575">
                <a:moveTo>
                  <a:pt x="914400" y="0"/>
                </a:moveTo>
                <a:lnTo>
                  <a:pt x="914400" y="233362"/>
                </a:lnTo>
                <a:lnTo>
                  <a:pt x="0" y="233362"/>
                </a:lnTo>
                <a:lnTo>
                  <a:pt x="0" y="790575"/>
                </a:lnTo>
                <a:lnTo>
                  <a:pt x="1190625" y="790575"/>
                </a:lnTo>
                <a:cubicBezTo>
                  <a:pt x="1192212" y="534987"/>
                  <a:pt x="1193800" y="279400"/>
                  <a:pt x="1195387" y="23812"/>
                </a:cubicBezTo>
                <a:lnTo>
                  <a:pt x="1195387" y="4762"/>
                </a:lnTo>
                <a:lnTo>
                  <a:pt x="914400" y="0"/>
                </a:lnTo>
                <a:close/>
              </a:path>
            </a:pathLst>
          </a:custGeom>
          <a:pattFill prst="ltUpDiag">
            <a:fgClr>
              <a:schemeClr val="accent1"/>
            </a:fgClr>
            <a:bgClr>
              <a:schemeClr val="accent1">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9" name="Rectangle 88"/>
          <p:cNvSpPr/>
          <p:nvPr/>
        </p:nvSpPr>
        <p:spPr>
          <a:xfrm>
            <a:off x="10622927" y="4921342"/>
            <a:ext cx="904875" cy="228600"/>
          </a:xfrm>
          <a:prstGeom prst="rect">
            <a:avLst/>
          </a:prstGeom>
          <a:pattFill prst="ltUpDiag">
            <a:fgClr>
              <a:schemeClr val="accent1"/>
            </a:fgClr>
            <a:bgClr>
              <a:schemeClr val="accent1">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0" name="Freeform 89"/>
          <p:cNvSpPr/>
          <p:nvPr/>
        </p:nvSpPr>
        <p:spPr>
          <a:xfrm>
            <a:off x="10622926" y="4913840"/>
            <a:ext cx="1195387" cy="790575"/>
          </a:xfrm>
          <a:custGeom>
            <a:avLst/>
            <a:gdLst>
              <a:gd name="connsiteX0" fmla="*/ 914400 w 1195387"/>
              <a:gd name="connsiteY0" fmla="*/ 0 h 790575"/>
              <a:gd name="connsiteX1" fmla="*/ 914400 w 1195387"/>
              <a:gd name="connsiteY1" fmla="*/ 233362 h 790575"/>
              <a:gd name="connsiteX2" fmla="*/ 0 w 1195387"/>
              <a:gd name="connsiteY2" fmla="*/ 233362 h 790575"/>
              <a:gd name="connsiteX3" fmla="*/ 0 w 1195387"/>
              <a:gd name="connsiteY3" fmla="*/ 790575 h 790575"/>
              <a:gd name="connsiteX4" fmla="*/ 1190625 w 1195387"/>
              <a:gd name="connsiteY4" fmla="*/ 790575 h 790575"/>
              <a:gd name="connsiteX5" fmla="*/ 1195387 w 1195387"/>
              <a:gd name="connsiteY5" fmla="*/ 23812 h 790575"/>
              <a:gd name="connsiteX6" fmla="*/ 1195387 w 1195387"/>
              <a:gd name="connsiteY6" fmla="*/ 4762 h 790575"/>
              <a:gd name="connsiteX7" fmla="*/ 914400 w 1195387"/>
              <a:gd name="connsiteY7" fmla="*/ 0 h 79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5387" h="790575">
                <a:moveTo>
                  <a:pt x="914400" y="0"/>
                </a:moveTo>
                <a:lnTo>
                  <a:pt x="914400" y="233362"/>
                </a:lnTo>
                <a:lnTo>
                  <a:pt x="0" y="233362"/>
                </a:lnTo>
                <a:lnTo>
                  <a:pt x="0" y="790575"/>
                </a:lnTo>
                <a:lnTo>
                  <a:pt x="1190625" y="790575"/>
                </a:lnTo>
                <a:cubicBezTo>
                  <a:pt x="1192212" y="534987"/>
                  <a:pt x="1193800" y="279400"/>
                  <a:pt x="1195387" y="23812"/>
                </a:cubicBezTo>
                <a:lnTo>
                  <a:pt x="1195387" y="4762"/>
                </a:lnTo>
                <a:lnTo>
                  <a:pt x="914400" y="0"/>
                </a:lnTo>
                <a:close/>
              </a:path>
            </a:pathLst>
          </a:custGeom>
          <a:pattFill prst="ltUpDiag">
            <a:fgClr>
              <a:schemeClr val="accent1"/>
            </a:fgClr>
            <a:bgClr>
              <a:schemeClr val="accent1">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3" name="Rectangle 92"/>
          <p:cNvSpPr/>
          <p:nvPr/>
        </p:nvSpPr>
        <p:spPr>
          <a:xfrm>
            <a:off x="10622926" y="5793998"/>
            <a:ext cx="1195387" cy="228600"/>
          </a:xfrm>
          <a:prstGeom prst="rect">
            <a:avLst/>
          </a:prstGeom>
          <a:pattFill prst="ltUpDiag">
            <a:fgClr>
              <a:schemeClr val="accent1"/>
            </a:fgClr>
            <a:bgClr>
              <a:schemeClr val="accent1">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4" name="Rectangle 93"/>
          <p:cNvSpPr/>
          <p:nvPr/>
        </p:nvSpPr>
        <p:spPr>
          <a:xfrm>
            <a:off x="10632452" y="1382559"/>
            <a:ext cx="904875" cy="228600"/>
          </a:xfrm>
          <a:prstGeom prst="rect">
            <a:avLst/>
          </a:prstGeom>
          <a:pattFill prst="ltUpDiag">
            <a:fgClr>
              <a:schemeClr val="accent1"/>
            </a:fgClr>
            <a:bgClr>
              <a:schemeClr val="accent1">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custDataLst>
      <p:tags r:id="rId1"/>
    </p:custDataLst>
    <p:extLst>
      <p:ext uri="{BB962C8B-B14F-4D97-AF65-F5344CB8AC3E}">
        <p14:creationId xmlns:p14="http://schemas.microsoft.com/office/powerpoint/2010/main" val="123718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9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8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8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8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8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8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87"/>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8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0" nodeType="clickEffect">
                                  <p:stCondLst>
                                    <p:cond delay="0"/>
                                  </p:stCondLst>
                                  <p:childTnLst>
                                    <p:set>
                                      <p:cBhvr>
                                        <p:cTn id="62" dur="1" fill="hold">
                                          <p:stCondLst>
                                            <p:cond delay="0"/>
                                          </p:stCondLst>
                                        </p:cTn>
                                        <p:tgtEl>
                                          <p:spTgt spid="89"/>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0" nodeType="clickEffect">
                                  <p:stCondLst>
                                    <p:cond delay="0"/>
                                  </p:stCondLst>
                                  <p:childTnLst>
                                    <p:set>
                                      <p:cBhvr>
                                        <p:cTn id="66" dur="1" fill="hold">
                                          <p:stCondLst>
                                            <p:cond delay="0"/>
                                          </p:stCondLst>
                                        </p:cTn>
                                        <p:tgtEl>
                                          <p:spTgt spid="90"/>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0" nodeType="clickEffect">
                                  <p:stCondLst>
                                    <p:cond delay="0"/>
                                  </p:stCondLst>
                                  <p:childTnLst>
                                    <p:set>
                                      <p:cBhvr>
                                        <p:cTn id="70" dur="1" fill="hold">
                                          <p:stCondLst>
                                            <p:cond delay="0"/>
                                          </p:stCondLst>
                                        </p:cTn>
                                        <p:tgtEl>
                                          <p:spTgt spid="9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0" grpId="0" animBg="1"/>
      <p:bldP spid="41" grpId="0" animBg="1"/>
      <p:bldP spid="42" grpId="0" animBg="1"/>
      <p:bldP spid="47" grpId="0" animBg="1"/>
      <p:bldP spid="53" grpId="0" animBg="1"/>
      <p:bldP spid="61" grpId="0" animBg="1"/>
      <p:bldP spid="64" grpId="0" animBg="1"/>
      <p:bldP spid="81" grpId="0" animBg="1"/>
      <p:bldP spid="83" grpId="0" animBg="1"/>
      <p:bldP spid="84" grpId="0" animBg="1"/>
      <p:bldP spid="85" grpId="0" animBg="1"/>
      <p:bldP spid="86" grpId="0" animBg="1"/>
      <p:bldP spid="87" grpId="0" animBg="1"/>
      <p:bldP spid="88" grpId="0" animBg="1"/>
      <p:bldP spid="89" grpId="0" animBg="1"/>
      <p:bldP spid="90" grpId="0" animBg="1"/>
      <p:bldP spid="93" grpId="0" animBg="1"/>
      <p:bldP spid="9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650986" y="2523827"/>
            <a:ext cx="1137536" cy="26360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ts val="1400"/>
              </a:lnSpc>
            </a:pPr>
            <a:endParaRPr lang="en-US" sz="1400">
              <a:solidFill>
                <a:srgbClr val="000000"/>
              </a:solidFill>
              <a:latin typeface="Consolas" panose="020B0609020204030204" pitchFamily="49" charset="0"/>
              <a:cs typeface="Consolas" panose="020B0609020204030204" pitchFamily="49" charset="0"/>
            </a:endParaRPr>
          </a:p>
        </p:txBody>
      </p:sp>
      <p:sp>
        <p:nvSpPr>
          <p:cNvPr id="414723" name="Title 1"/>
          <p:cNvSpPr>
            <a:spLocks noGrp="1"/>
          </p:cNvSpPr>
          <p:nvPr>
            <p:ph type="title"/>
          </p:nvPr>
        </p:nvSpPr>
        <p:spPr/>
        <p:txBody>
          <a:bodyPr vert="horz" wrap="square" lIns="0" tIns="45720" rIns="0" bIns="0" numCol="1" anchor="b" anchorCtr="0" compatLnSpc="1">
            <a:prstTxWarp prst="textNoShape">
              <a:avLst/>
            </a:prstTxWarp>
          </a:bodyPr>
          <a:lstStyle/>
          <a:p>
            <a:r>
              <a:rPr lang="en-US"/>
              <a:t>Step 1: Initialize	</a:t>
            </a:r>
          </a:p>
        </p:txBody>
      </p:sp>
      <p:sp>
        <p:nvSpPr>
          <p:cNvPr id="2" name="Rectangle 1"/>
          <p:cNvSpPr/>
          <p:nvPr/>
        </p:nvSpPr>
        <p:spPr>
          <a:xfrm>
            <a:off x="5813776" y="2519225"/>
            <a:ext cx="5712180" cy="1815882"/>
          </a:xfrm>
          <a:prstGeom prst="rect">
            <a:avLst/>
          </a:prstGeom>
        </p:spPr>
        <p:txBody>
          <a:bodyPr wrap="square">
            <a:spAutoFit/>
          </a:bodyPr>
          <a:lstStyle/>
          <a:p>
            <a:pPr marL="285750" indent="-285750">
              <a:buFont typeface="Arial" panose="020B0604020202020204" pitchFamily="34" charset="0"/>
              <a:buChar char="•"/>
            </a:pPr>
            <a:r>
              <a:rPr lang="en-US" sz="2400">
                <a:solidFill>
                  <a:prstClr val="black"/>
                </a:solidFill>
              </a:rPr>
              <a:t>Tells Java what variable to use in the loop</a:t>
            </a:r>
          </a:p>
          <a:p>
            <a:pPr marL="222250" indent="-285750">
              <a:buFont typeface="Arial" panose="020B0604020202020204" pitchFamily="34" charset="0"/>
              <a:buChar char="•"/>
            </a:pPr>
            <a:r>
              <a:rPr lang="en-US" sz="2400">
                <a:solidFill>
                  <a:prstClr val="black"/>
                </a:solidFill>
              </a:rPr>
              <a:t>Performed once as the loop begins</a:t>
            </a:r>
          </a:p>
          <a:p>
            <a:pPr marL="222250" indent="-285750">
              <a:buFont typeface="Arial" panose="020B0604020202020204" pitchFamily="34" charset="0"/>
              <a:buChar char="•"/>
            </a:pPr>
            <a:r>
              <a:rPr lang="en-US" sz="2400">
                <a:solidFill>
                  <a:prstClr val="black"/>
                </a:solidFill>
              </a:rPr>
              <a:t>The variable is called a </a:t>
            </a:r>
            <a:r>
              <a:rPr lang="en-US" sz="2400" i="1">
                <a:solidFill>
                  <a:prstClr val="black"/>
                </a:solidFill>
              </a:rPr>
              <a:t>loop counter</a:t>
            </a:r>
            <a:endParaRPr lang="en-US" sz="2400">
              <a:solidFill>
                <a:prstClr val="black"/>
              </a:solidFill>
            </a:endParaRPr>
          </a:p>
          <a:p>
            <a:pPr marL="679450" lvl="1" indent="-285750">
              <a:buFont typeface="Courier New" panose="02070309020205020404" pitchFamily="49" charset="0"/>
              <a:buChar char="o"/>
            </a:pPr>
            <a:r>
              <a:rPr lang="en-US" sz="2000">
                <a:solidFill>
                  <a:prstClr val="black"/>
                </a:solidFill>
              </a:rPr>
              <a:t>can use any name, not just </a:t>
            </a:r>
            <a:r>
              <a:rPr lang="en-US" sz="2000">
                <a:solidFill>
                  <a:prstClr val="black"/>
                </a:solidFill>
                <a:latin typeface="Courier New" panose="02070309020205020404" pitchFamily="49" charset="0"/>
              </a:rPr>
              <a:t>I</a:t>
            </a:r>
          </a:p>
          <a:p>
            <a:pPr marL="679450" lvl="1" indent="-285750">
              <a:buFont typeface="Courier New" panose="02070309020205020404" pitchFamily="49" charset="0"/>
              <a:buChar char="o"/>
            </a:pPr>
            <a:r>
              <a:rPr lang="en-US" sz="2000">
                <a:solidFill>
                  <a:prstClr val="black"/>
                </a:solidFill>
              </a:rPr>
              <a:t>can start at any value, not just </a:t>
            </a:r>
            <a:r>
              <a:rPr lang="en-US" sz="2000">
                <a:solidFill>
                  <a:prstClr val="black"/>
                </a:solidFill>
                <a:latin typeface="Courier New" panose="02070309020205020404" pitchFamily="49" charset="0"/>
              </a:rPr>
              <a:t>1</a:t>
            </a:r>
          </a:p>
        </p:txBody>
      </p:sp>
      <p:graphicFrame>
        <p:nvGraphicFramePr>
          <p:cNvPr id="5" name="Table 4"/>
          <p:cNvGraphicFramePr>
            <a:graphicFrameLocks noGrp="1"/>
          </p:cNvGraphicFramePr>
          <p:nvPr>
            <p:extLst>
              <p:ext uri="{D42A27DB-BD31-4B8C-83A1-F6EECF244321}">
                <p14:modId xmlns:p14="http://schemas.microsoft.com/office/powerpoint/2010/main" val="2961302603"/>
              </p:ext>
            </p:extLst>
          </p:nvPr>
        </p:nvGraphicFramePr>
        <p:xfrm>
          <a:off x="838200" y="2546687"/>
          <a:ext cx="4752575" cy="889220"/>
        </p:xfrm>
        <a:graphic>
          <a:graphicData uri="http://schemas.openxmlformats.org/drawingml/2006/table">
            <a:tbl>
              <a:tblPr firstRow="1" bandRow="1">
                <a:tableStyleId>{2D5ABB26-0587-4C30-8999-92F81FD0307C}</a:tableStyleId>
              </a:tblPr>
              <a:tblGrid>
                <a:gridCol w="4752575">
                  <a:extLst>
                    <a:ext uri="{9D8B030D-6E8A-4147-A177-3AD203B41FA5}">
                      <a16:colId xmlns:a16="http://schemas.microsoft.com/office/drawing/2014/main" val="20000"/>
                    </a:ext>
                  </a:extLst>
                </a:gridCol>
              </a:tblGrid>
              <a:tr h="265439">
                <a:tc>
                  <a:txBody>
                    <a:bodyPr/>
                    <a:lstStyle/>
                    <a:p>
                      <a:pPr>
                        <a:lnSpc>
                          <a:spcPts val="1600"/>
                        </a:lnSpc>
                      </a:pPr>
                      <a:r>
                        <a:rPr lang="nn-NO" sz="1800">
                          <a:solidFill>
                            <a:srgbClr val="7F0055"/>
                          </a:solidFill>
                          <a:latin typeface="Consolas" panose="020B0609020204030204" pitchFamily="49" charset="0"/>
                        </a:rPr>
                        <a:t>for</a:t>
                      </a:r>
                      <a:r>
                        <a:rPr lang="nn-NO" sz="1800">
                          <a:solidFill>
                            <a:srgbClr val="000000"/>
                          </a:solidFill>
                          <a:latin typeface="Consolas" panose="020B0609020204030204" pitchFamily="49" charset="0"/>
                        </a:rPr>
                        <a:t> (</a:t>
                      </a:r>
                      <a:r>
                        <a:rPr lang="nn-NO" sz="1800">
                          <a:solidFill>
                            <a:srgbClr val="7F0055"/>
                          </a:solidFill>
                          <a:latin typeface="Consolas" panose="020B0609020204030204" pitchFamily="49" charset="0"/>
                        </a:rPr>
                        <a:t>int</a:t>
                      </a:r>
                      <a:r>
                        <a:rPr lang="nn-NO" sz="1800">
                          <a:solidFill>
                            <a:srgbClr val="000000"/>
                          </a:solidFill>
                          <a:latin typeface="Consolas" panose="020B0609020204030204" pitchFamily="49" charset="0"/>
                        </a:rPr>
                        <a:t> </a:t>
                      </a:r>
                      <a:r>
                        <a:rPr lang="nn-NO" sz="1800">
                          <a:solidFill>
                            <a:srgbClr val="6A3E3E"/>
                          </a:solidFill>
                          <a:latin typeface="Consolas" panose="020B0609020204030204" pitchFamily="49" charset="0"/>
                        </a:rPr>
                        <a:t>i</a:t>
                      </a:r>
                      <a:r>
                        <a:rPr lang="nn-NO" sz="1800">
                          <a:solidFill>
                            <a:srgbClr val="000000"/>
                          </a:solidFill>
                          <a:latin typeface="Consolas" panose="020B0609020204030204" pitchFamily="49" charset="0"/>
                        </a:rPr>
                        <a:t> = 1; </a:t>
                      </a:r>
                      <a:r>
                        <a:rPr lang="nn-NO" sz="1800">
                          <a:solidFill>
                            <a:srgbClr val="6A3E3E"/>
                          </a:solidFill>
                          <a:latin typeface="Consolas" panose="020B0609020204030204" pitchFamily="49" charset="0"/>
                        </a:rPr>
                        <a:t>i</a:t>
                      </a:r>
                      <a:r>
                        <a:rPr lang="nn-NO" sz="1800">
                          <a:solidFill>
                            <a:srgbClr val="000000"/>
                          </a:solidFill>
                          <a:latin typeface="Consolas" panose="020B0609020204030204" pitchFamily="49" charset="0"/>
                        </a:rPr>
                        <a:t> &lt;= 5; </a:t>
                      </a:r>
                      <a:r>
                        <a:rPr lang="nn-NO" sz="1800">
                          <a:solidFill>
                            <a:srgbClr val="6A3E3E"/>
                          </a:solidFill>
                          <a:latin typeface="Consolas" panose="020B0609020204030204" pitchFamily="49" charset="0"/>
                        </a:rPr>
                        <a:t>i</a:t>
                      </a:r>
                      <a:r>
                        <a:rPr lang="nn-NO" sz="1800">
                          <a:solidFill>
                            <a:srgbClr val="000000"/>
                          </a:solidFill>
                          <a:latin typeface="Consolas" panose="020B0609020204030204" pitchFamily="49" charset="0"/>
                        </a:rPr>
                        <a:t>++ ) {</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65439">
                <a:tc>
                  <a:txBody>
                    <a:bodyPr/>
                    <a:lstStyle/>
                    <a:p>
                      <a:pPr>
                        <a:lnSpc>
                          <a:spcPts val="1600"/>
                        </a:lnSpc>
                      </a:pPr>
                      <a:r>
                        <a:rPr lang="en-US" sz="1800">
                          <a:solidFill>
                            <a:srgbClr val="6A3E3E"/>
                          </a:solidFill>
                          <a:latin typeface="Consolas" panose="020B0609020204030204" pitchFamily="49" charset="0"/>
                        </a:rPr>
                        <a:t>    p</a:t>
                      </a:r>
                      <a:r>
                        <a:rPr lang="en-US" sz="1800">
                          <a:solidFill>
                            <a:srgbClr val="000000"/>
                          </a:solidFill>
                          <a:latin typeface="Consolas" panose="020B0609020204030204" pitchFamily="49" charset="0"/>
                        </a:rPr>
                        <a:t> *= 2;</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58342">
                <a:tc>
                  <a:txBody>
                    <a:bodyPr/>
                    <a:lstStyle/>
                    <a:p>
                      <a:pPr algn="l"/>
                      <a:r>
                        <a:rPr lang="en-US" sz="1800">
                          <a:solidFill>
                            <a:srgbClr val="000000"/>
                          </a:solidFill>
                          <a:latin typeface="Consolas" panose="020B0609020204030204" pitchFamily="49" charset="0"/>
                        </a:rPr>
                        <a:t>}</a:t>
                      </a:r>
                      <a:endParaRPr lang="en-US" sz="1800" b="0" i="0">
                        <a:solidFill>
                          <a:srgbClr val="000000"/>
                        </a:solidFill>
                        <a:latin typeface="Consolas" panose="020B0609020204030204" pitchFamily="49" charset="0"/>
                      </a:endParaRP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7965986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94660" y="2570278"/>
            <a:ext cx="807720" cy="2636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ts val="1400"/>
              </a:lnSpc>
            </a:pPr>
            <a:endParaRPr lang="en-US" sz="1400">
              <a:solidFill>
                <a:srgbClr val="000000"/>
              </a:solidFill>
              <a:latin typeface="Consolas" panose="020B0609020204030204" pitchFamily="49" charset="0"/>
              <a:cs typeface="Consolas" panose="020B0609020204030204" pitchFamily="49" charset="0"/>
            </a:endParaRPr>
          </a:p>
        </p:txBody>
      </p:sp>
      <p:graphicFrame>
        <p:nvGraphicFramePr>
          <p:cNvPr id="7" name="Table 6"/>
          <p:cNvGraphicFramePr>
            <a:graphicFrameLocks noGrp="1"/>
          </p:cNvGraphicFramePr>
          <p:nvPr/>
        </p:nvGraphicFramePr>
        <p:xfrm>
          <a:off x="838200" y="2593138"/>
          <a:ext cx="4752575" cy="889220"/>
        </p:xfrm>
        <a:graphic>
          <a:graphicData uri="http://schemas.openxmlformats.org/drawingml/2006/table">
            <a:tbl>
              <a:tblPr firstRow="1" bandRow="1">
                <a:tableStyleId>{2D5ABB26-0587-4C30-8999-92F81FD0307C}</a:tableStyleId>
              </a:tblPr>
              <a:tblGrid>
                <a:gridCol w="4752575">
                  <a:extLst>
                    <a:ext uri="{9D8B030D-6E8A-4147-A177-3AD203B41FA5}">
                      <a16:colId xmlns:a16="http://schemas.microsoft.com/office/drawing/2014/main" val="20000"/>
                    </a:ext>
                  </a:extLst>
                </a:gridCol>
              </a:tblGrid>
              <a:tr h="265439">
                <a:tc>
                  <a:txBody>
                    <a:bodyPr/>
                    <a:lstStyle/>
                    <a:p>
                      <a:pPr>
                        <a:lnSpc>
                          <a:spcPts val="1600"/>
                        </a:lnSpc>
                      </a:pPr>
                      <a:r>
                        <a:rPr lang="nn-NO" sz="1800">
                          <a:solidFill>
                            <a:srgbClr val="7F0055"/>
                          </a:solidFill>
                          <a:latin typeface="Consolas" panose="020B0609020204030204" pitchFamily="49" charset="0"/>
                        </a:rPr>
                        <a:t>for</a:t>
                      </a:r>
                      <a:r>
                        <a:rPr lang="nn-NO" sz="1800">
                          <a:solidFill>
                            <a:srgbClr val="000000"/>
                          </a:solidFill>
                          <a:latin typeface="Consolas" panose="020B0609020204030204" pitchFamily="49" charset="0"/>
                        </a:rPr>
                        <a:t> (</a:t>
                      </a:r>
                      <a:r>
                        <a:rPr lang="nn-NO" sz="1800">
                          <a:solidFill>
                            <a:srgbClr val="7F0055"/>
                          </a:solidFill>
                          <a:latin typeface="Consolas" panose="020B0609020204030204" pitchFamily="49" charset="0"/>
                        </a:rPr>
                        <a:t>int</a:t>
                      </a:r>
                      <a:r>
                        <a:rPr lang="nn-NO" sz="1800">
                          <a:solidFill>
                            <a:srgbClr val="000000"/>
                          </a:solidFill>
                          <a:latin typeface="Consolas" panose="020B0609020204030204" pitchFamily="49" charset="0"/>
                        </a:rPr>
                        <a:t> </a:t>
                      </a:r>
                      <a:r>
                        <a:rPr lang="nn-NO" sz="1800">
                          <a:solidFill>
                            <a:srgbClr val="6A3E3E"/>
                          </a:solidFill>
                          <a:latin typeface="Consolas" panose="020B0609020204030204" pitchFamily="49" charset="0"/>
                        </a:rPr>
                        <a:t>i</a:t>
                      </a:r>
                      <a:r>
                        <a:rPr lang="nn-NO" sz="1800">
                          <a:solidFill>
                            <a:srgbClr val="000000"/>
                          </a:solidFill>
                          <a:latin typeface="Consolas" panose="020B0609020204030204" pitchFamily="49" charset="0"/>
                        </a:rPr>
                        <a:t> = 1; </a:t>
                      </a:r>
                      <a:r>
                        <a:rPr lang="nn-NO" sz="1800">
                          <a:solidFill>
                            <a:srgbClr val="6A3E3E"/>
                          </a:solidFill>
                          <a:latin typeface="Consolas" panose="020B0609020204030204" pitchFamily="49" charset="0"/>
                        </a:rPr>
                        <a:t>i</a:t>
                      </a:r>
                      <a:r>
                        <a:rPr lang="nn-NO" sz="1800">
                          <a:solidFill>
                            <a:srgbClr val="000000"/>
                          </a:solidFill>
                          <a:latin typeface="Consolas" panose="020B0609020204030204" pitchFamily="49" charset="0"/>
                        </a:rPr>
                        <a:t> &lt;= 5; </a:t>
                      </a:r>
                      <a:r>
                        <a:rPr lang="nn-NO" sz="1800">
                          <a:solidFill>
                            <a:srgbClr val="6A3E3E"/>
                          </a:solidFill>
                          <a:latin typeface="Consolas" panose="020B0609020204030204" pitchFamily="49" charset="0"/>
                        </a:rPr>
                        <a:t>i</a:t>
                      </a:r>
                      <a:r>
                        <a:rPr lang="nn-NO" sz="1800">
                          <a:solidFill>
                            <a:srgbClr val="000000"/>
                          </a:solidFill>
                          <a:latin typeface="Consolas" panose="020B0609020204030204" pitchFamily="49" charset="0"/>
                        </a:rPr>
                        <a:t>++ ) {</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65439">
                <a:tc>
                  <a:txBody>
                    <a:bodyPr/>
                    <a:lstStyle/>
                    <a:p>
                      <a:pPr>
                        <a:lnSpc>
                          <a:spcPts val="1600"/>
                        </a:lnSpc>
                      </a:pPr>
                      <a:r>
                        <a:rPr lang="en-US" sz="1800">
                          <a:solidFill>
                            <a:srgbClr val="6A3E3E"/>
                          </a:solidFill>
                          <a:latin typeface="Consolas" panose="020B0609020204030204" pitchFamily="49" charset="0"/>
                        </a:rPr>
                        <a:t>    p</a:t>
                      </a:r>
                      <a:r>
                        <a:rPr lang="en-US" sz="1800">
                          <a:solidFill>
                            <a:srgbClr val="000000"/>
                          </a:solidFill>
                          <a:latin typeface="Consolas" panose="020B0609020204030204" pitchFamily="49" charset="0"/>
                        </a:rPr>
                        <a:t> *= 2;</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58342">
                <a:tc>
                  <a:txBody>
                    <a:bodyPr/>
                    <a:lstStyle/>
                    <a:p>
                      <a:pPr algn="l"/>
                      <a:r>
                        <a:rPr lang="en-US" sz="1800">
                          <a:solidFill>
                            <a:srgbClr val="000000"/>
                          </a:solidFill>
                          <a:latin typeface="Consolas" panose="020B0609020204030204" pitchFamily="49" charset="0"/>
                        </a:rPr>
                        <a:t>}</a:t>
                      </a:r>
                      <a:endParaRPr lang="en-US" sz="1800" b="0" i="0">
                        <a:solidFill>
                          <a:srgbClr val="000000"/>
                        </a:solidFill>
                        <a:latin typeface="Consolas" panose="020B0609020204030204" pitchFamily="49" charset="0"/>
                      </a:endParaRP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415747" name="Title 1"/>
          <p:cNvSpPr>
            <a:spLocks noGrp="1"/>
          </p:cNvSpPr>
          <p:nvPr>
            <p:ph type="title"/>
          </p:nvPr>
        </p:nvSpPr>
        <p:spPr/>
        <p:txBody>
          <a:bodyPr vert="horz" wrap="square" lIns="0" tIns="45720" rIns="0" bIns="0" numCol="1" anchor="b" anchorCtr="0" compatLnSpc="1">
            <a:prstTxWarp prst="textNoShape">
              <a:avLst/>
            </a:prstTxWarp>
          </a:bodyPr>
          <a:lstStyle/>
          <a:p>
            <a:r>
              <a:rPr lang="en-US"/>
              <a:t>Step 2: Test</a:t>
            </a:r>
          </a:p>
        </p:txBody>
      </p:sp>
      <p:sp>
        <p:nvSpPr>
          <p:cNvPr id="3" name="Content Placeholder 2"/>
          <p:cNvSpPr>
            <a:spLocks noGrp="1"/>
          </p:cNvSpPr>
          <p:nvPr>
            <p:ph idx="4294967295"/>
          </p:nvPr>
        </p:nvSpPr>
        <p:spPr>
          <a:xfrm>
            <a:off x="5590776" y="2593138"/>
            <a:ext cx="6160958" cy="2679055"/>
          </a:xfrm>
        </p:spPr>
        <p:txBody>
          <a:bodyPr>
            <a:normAutofit/>
          </a:bodyPr>
          <a:lstStyle/>
          <a:p>
            <a:pPr marL="273050" indent="-273050">
              <a:tabLst>
                <a:tab pos="1371600" algn="l"/>
              </a:tabLst>
            </a:pPr>
            <a:r>
              <a:rPr lang="en-US" sz="2400"/>
              <a:t>Tests the loop counter variable against a limit.</a:t>
            </a:r>
          </a:p>
          <a:p>
            <a:pPr marL="273050" indent="-273050">
              <a:tabLst>
                <a:tab pos="1371600" algn="l"/>
              </a:tabLst>
            </a:pPr>
            <a:r>
              <a:rPr lang="en-US" sz="2400"/>
              <a:t>Uses comparison operators:</a:t>
            </a:r>
          </a:p>
          <a:p>
            <a:pPr marL="639763" lvl="1" indent="-246063">
              <a:buNone/>
              <a:tabLst>
                <a:tab pos="1371600" algn="l"/>
              </a:tabLst>
            </a:pPr>
            <a:r>
              <a:rPr lang="en-US" sz="2000">
                <a:latin typeface="Courier New" panose="02070309020205020404" pitchFamily="49" charset="0"/>
                <a:cs typeface="Courier New" panose="02070309020205020404" pitchFamily="49" charset="0"/>
              </a:rPr>
              <a:t>	&lt;	</a:t>
            </a:r>
            <a:r>
              <a:rPr lang="en-US" sz="2000">
                <a:cs typeface="Courier New" panose="02070309020205020404" pitchFamily="49" charset="0"/>
              </a:rPr>
              <a:t>less than</a:t>
            </a:r>
          </a:p>
          <a:p>
            <a:pPr marL="639763" lvl="1" indent="-246063">
              <a:buNone/>
              <a:tabLst>
                <a:tab pos="1371600" algn="l"/>
              </a:tabLst>
            </a:pPr>
            <a:r>
              <a:rPr lang="en-US" sz="2000">
                <a:latin typeface="Courier New" panose="02070309020205020404" pitchFamily="49" charset="0"/>
                <a:cs typeface="Courier New" panose="02070309020205020404" pitchFamily="49" charset="0"/>
              </a:rPr>
              <a:t>	&lt;=	</a:t>
            </a:r>
            <a:r>
              <a:rPr lang="en-US" sz="2000">
                <a:cs typeface="Courier New" panose="02070309020205020404" pitchFamily="49" charset="0"/>
              </a:rPr>
              <a:t>less than or equal to</a:t>
            </a:r>
          </a:p>
          <a:p>
            <a:pPr marL="639763" lvl="1" indent="-246063">
              <a:buNone/>
              <a:tabLst>
                <a:tab pos="1371600" algn="l"/>
              </a:tabLst>
            </a:pPr>
            <a:r>
              <a:rPr lang="en-US" sz="2000">
                <a:latin typeface="Courier New" panose="02070309020205020404" pitchFamily="49" charset="0"/>
                <a:cs typeface="Courier New" panose="02070309020205020404" pitchFamily="49" charset="0"/>
              </a:rPr>
              <a:t>	&gt;	</a:t>
            </a:r>
            <a:r>
              <a:rPr lang="en-US" sz="2000">
                <a:cs typeface="Courier New" panose="02070309020205020404" pitchFamily="49" charset="0"/>
              </a:rPr>
              <a:t>greater than</a:t>
            </a:r>
          </a:p>
          <a:p>
            <a:pPr marL="639763" lvl="1" indent="-246063">
              <a:buNone/>
              <a:tabLst>
                <a:tab pos="1371600" algn="l"/>
              </a:tabLst>
            </a:pPr>
            <a:r>
              <a:rPr lang="en-US" sz="2000">
                <a:latin typeface="Courier New" panose="02070309020205020404" pitchFamily="49" charset="0"/>
                <a:cs typeface="Courier New" panose="02070309020205020404" pitchFamily="49" charset="0"/>
              </a:rPr>
              <a:t>	&gt;=	</a:t>
            </a:r>
            <a:r>
              <a:rPr lang="en-US" sz="2000">
                <a:cs typeface="Courier New" panose="02070309020205020404" pitchFamily="49" charset="0"/>
              </a:rPr>
              <a:t>greater than or equal to</a:t>
            </a:r>
          </a:p>
        </p:txBody>
      </p:sp>
    </p:spTree>
    <p:custDataLst>
      <p:tags r:id="rId1"/>
    </p:custDataLst>
    <p:extLst>
      <p:ext uri="{BB962C8B-B14F-4D97-AF65-F5344CB8AC3E}">
        <p14:creationId xmlns:p14="http://schemas.microsoft.com/office/powerpoint/2010/main" val="15485047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51610" y="2825933"/>
            <a:ext cx="982708" cy="31000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ts val="1400"/>
              </a:lnSpc>
            </a:pPr>
            <a:endParaRPr lang="en-US" sz="1400">
              <a:solidFill>
                <a:srgbClr val="000000"/>
              </a:solidFill>
              <a:latin typeface="Consolas" panose="020B0609020204030204" pitchFamily="49" charset="0"/>
              <a:cs typeface="Consolas" panose="020B0609020204030204" pitchFamily="49" charset="0"/>
            </a:endParaRPr>
          </a:p>
        </p:txBody>
      </p:sp>
      <p:graphicFrame>
        <p:nvGraphicFramePr>
          <p:cNvPr id="7" name="Table 6"/>
          <p:cNvGraphicFramePr>
            <a:graphicFrameLocks noGrp="1"/>
          </p:cNvGraphicFramePr>
          <p:nvPr/>
        </p:nvGraphicFramePr>
        <p:xfrm>
          <a:off x="838200" y="2570278"/>
          <a:ext cx="4752575" cy="889220"/>
        </p:xfrm>
        <a:graphic>
          <a:graphicData uri="http://schemas.openxmlformats.org/drawingml/2006/table">
            <a:tbl>
              <a:tblPr firstRow="1" bandRow="1">
                <a:tableStyleId>{2D5ABB26-0587-4C30-8999-92F81FD0307C}</a:tableStyleId>
              </a:tblPr>
              <a:tblGrid>
                <a:gridCol w="4752575">
                  <a:extLst>
                    <a:ext uri="{9D8B030D-6E8A-4147-A177-3AD203B41FA5}">
                      <a16:colId xmlns:a16="http://schemas.microsoft.com/office/drawing/2014/main" val="20000"/>
                    </a:ext>
                  </a:extLst>
                </a:gridCol>
              </a:tblGrid>
              <a:tr h="265439">
                <a:tc>
                  <a:txBody>
                    <a:bodyPr/>
                    <a:lstStyle/>
                    <a:p>
                      <a:pPr>
                        <a:lnSpc>
                          <a:spcPts val="1600"/>
                        </a:lnSpc>
                      </a:pPr>
                      <a:r>
                        <a:rPr lang="nn-NO" sz="1800">
                          <a:solidFill>
                            <a:srgbClr val="7F0055"/>
                          </a:solidFill>
                          <a:latin typeface="Consolas" panose="020B0609020204030204" pitchFamily="49" charset="0"/>
                        </a:rPr>
                        <a:t>for</a:t>
                      </a:r>
                      <a:r>
                        <a:rPr lang="nn-NO" sz="1800">
                          <a:solidFill>
                            <a:srgbClr val="000000"/>
                          </a:solidFill>
                          <a:latin typeface="Consolas" panose="020B0609020204030204" pitchFamily="49" charset="0"/>
                        </a:rPr>
                        <a:t> (</a:t>
                      </a:r>
                      <a:r>
                        <a:rPr lang="nn-NO" sz="1800">
                          <a:solidFill>
                            <a:srgbClr val="7F0055"/>
                          </a:solidFill>
                          <a:latin typeface="Consolas" panose="020B0609020204030204" pitchFamily="49" charset="0"/>
                        </a:rPr>
                        <a:t>int</a:t>
                      </a:r>
                      <a:r>
                        <a:rPr lang="nn-NO" sz="1800">
                          <a:solidFill>
                            <a:srgbClr val="000000"/>
                          </a:solidFill>
                          <a:latin typeface="Consolas" panose="020B0609020204030204" pitchFamily="49" charset="0"/>
                        </a:rPr>
                        <a:t> </a:t>
                      </a:r>
                      <a:r>
                        <a:rPr lang="nn-NO" sz="1800">
                          <a:solidFill>
                            <a:srgbClr val="6A3E3E"/>
                          </a:solidFill>
                          <a:latin typeface="Consolas" panose="020B0609020204030204" pitchFamily="49" charset="0"/>
                        </a:rPr>
                        <a:t>i</a:t>
                      </a:r>
                      <a:r>
                        <a:rPr lang="nn-NO" sz="1800">
                          <a:solidFill>
                            <a:srgbClr val="000000"/>
                          </a:solidFill>
                          <a:latin typeface="Consolas" panose="020B0609020204030204" pitchFamily="49" charset="0"/>
                        </a:rPr>
                        <a:t> = 1; </a:t>
                      </a:r>
                      <a:r>
                        <a:rPr lang="nn-NO" sz="1800">
                          <a:solidFill>
                            <a:srgbClr val="6A3E3E"/>
                          </a:solidFill>
                          <a:latin typeface="Consolas" panose="020B0609020204030204" pitchFamily="49" charset="0"/>
                        </a:rPr>
                        <a:t>i</a:t>
                      </a:r>
                      <a:r>
                        <a:rPr lang="nn-NO" sz="1800">
                          <a:solidFill>
                            <a:srgbClr val="000000"/>
                          </a:solidFill>
                          <a:latin typeface="Consolas" panose="020B0609020204030204" pitchFamily="49" charset="0"/>
                        </a:rPr>
                        <a:t> &lt;= 5; </a:t>
                      </a:r>
                      <a:r>
                        <a:rPr lang="nn-NO" sz="1800">
                          <a:solidFill>
                            <a:srgbClr val="6A3E3E"/>
                          </a:solidFill>
                          <a:latin typeface="Consolas" panose="020B0609020204030204" pitchFamily="49" charset="0"/>
                        </a:rPr>
                        <a:t>i</a:t>
                      </a:r>
                      <a:r>
                        <a:rPr lang="nn-NO" sz="1800">
                          <a:solidFill>
                            <a:srgbClr val="000000"/>
                          </a:solidFill>
                          <a:latin typeface="Consolas" panose="020B0609020204030204" pitchFamily="49" charset="0"/>
                        </a:rPr>
                        <a:t>++ ) {</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65439">
                <a:tc>
                  <a:txBody>
                    <a:bodyPr/>
                    <a:lstStyle/>
                    <a:p>
                      <a:pPr>
                        <a:lnSpc>
                          <a:spcPts val="1600"/>
                        </a:lnSpc>
                      </a:pPr>
                      <a:r>
                        <a:rPr lang="en-US" sz="1800">
                          <a:solidFill>
                            <a:srgbClr val="6A3E3E"/>
                          </a:solidFill>
                          <a:latin typeface="Consolas" panose="020B0609020204030204" pitchFamily="49" charset="0"/>
                        </a:rPr>
                        <a:t>    p</a:t>
                      </a:r>
                      <a:r>
                        <a:rPr lang="en-US" sz="1800">
                          <a:solidFill>
                            <a:srgbClr val="000000"/>
                          </a:solidFill>
                          <a:latin typeface="Consolas" panose="020B0609020204030204" pitchFamily="49" charset="0"/>
                        </a:rPr>
                        <a:t> *= 2;</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58342">
                <a:tc>
                  <a:txBody>
                    <a:bodyPr/>
                    <a:lstStyle/>
                    <a:p>
                      <a:pPr algn="l"/>
                      <a:r>
                        <a:rPr lang="en-US" sz="1800">
                          <a:solidFill>
                            <a:srgbClr val="000000"/>
                          </a:solidFill>
                          <a:latin typeface="Consolas" panose="020B0609020204030204" pitchFamily="49" charset="0"/>
                        </a:rPr>
                        <a:t>}</a:t>
                      </a:r>
                      <a:endParaRPr lang="en-US" sz="1800" b="0" i="0">
                        <a:solidFill>
                          <a:srgbClr val="000000"/>
                        </a:solidFill>
                        <a:latin typeface="Consolas" panose="020B0609020204030204" pitchFamily="49" charset="0"/>
                      </a:endParaRP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415747" name="Title 1"/>
          <p:cNvSpPr>
            <a:spLocks noGrp="1"/>
          </p:cNvSpPr>
          <p:nvPr>
            <p:ph type="title"/>
          </p:nvPr>
        </p:nvSpPr>
        <p:spPr/>
        <p:txBody>
          <a:bodyPr vert="horz" wrap="square" lIns="0" tIns="45720" rIns="0" bIns="0" numCol="1" anchor="b" anchorCtr="0" compatLnSpc="1">
            <a:prstTxWarp prst="textNoShape">
              <a:avLst/>
            </a:prstTxWarp>
          </a:bodyPr>
          <a:lstStyle/>
          <a:p>
            <a:r>
              <a:rPr lang="en-US"/>
              <a:t>Step 3: Body</a:t>
            </a:r>
          </a:p>
        </p:txBody>
      </p:sp>
      <p:sp>
        <p:nvSpPr>
          <p:cNvPr id="3" name="Content Placeholder 2"/>
          <p:cNvSpPr>
            <a:spLocks noGrp="1"/>
          </p:cNvSpPr>
          <p:nvPr>
            <p:ph idx="4294967295"/>
          </p:nvPr>
        </p:nvSpPr>
        <p:spPr>
          <a:xfrm>
            <a:off x="6276625" y="2570278"/>
            <a:ext cx="4662310" cy="565658"/>
          </a:xfrm>
        </p:spPr>
        <p:txBody>
          <a:bodyPr>
            <a:normAutofit fontScale="92500"/>
          </a:bodyPr>
          <a:lstStyle/>
          <a:p>
            <a:pPr marL="273050" indent="-273050">
              <a:tabLst>
                <a:tab pos="1371600" algn="l"/>
              </a:tabLst>
            </a:pPr>
            <a:r>
              <a:rPr lang="en-US" sz="2400"/>
              <a:t>Executes the body of the for loop.</a:t>
            </a:r>
            <a:endParaRPr lang="en-US" sz="2400">
              <a:cs typeface="Courier New" panose="02070309020205020404" pitchFamily="49" charset="0"/>
            </a:endParaRPr>
          </a:p>
        </p:txBody>
      </p:sp>
    </p:spTree>
    <p:custDataLst>
      <p:tags r:id="rId1"/>
    </p:custDataLst>
    <p:extLst>
      <p:ext uri="{BB962C8B-B14F-4D97-AF65-F5344CB8AC3E}">
        <p14:creationId xmlns:p14="http://schemas.microsoft.com/office/powerpoint/2010/main" val="28374378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7" name="Title 1"/>
          <p:cNvSpPr>
            <a:spLocks noGrp="1"/>
          </p:cNvSpPr>
          <p:nvPr>
            <p:ph type="title"/>
          </p:nvPr>
        </p:nvSpPr>
        <p:spPr/>
        <p:txBody>
          <a:bodyPr vert="horz" wrap="square" lIns="0" tIns="45720" rIns="0" bIns="0" numCol="1" anchor="b" anchorCtr="0" compatLnSpc="1">
            <a:prstTxWarp prst="textNoShape">
              <a:avLst/>
            </a:prstTxWarp>
          </a:bodyPr>
          <a:lstStyle/>
          <a:p>
            <a:r>
              <a:rPr lang="en-US"/>
              <a:t>Step 4: Update</a:t>
            </a:r>
          </a:p>
        </p:txBody>
      </p:sp>
      <p:sp>
        <p:nvSpPr>
          <p:cNvPr id="3" name="Content Placeholder 2"/>
          <p:cNvSpPr>
            <a:spLocks noGrp="1"/>
          </p:cNvSpPr>
          <p:nvPr>
            <p:ph idx="4294967295"/>
          </p:nvPr>
        </p:nvSpPr>
        <p:spPr>
          <a:xfrm>
            <a:off x="5590775" y="2570278"/>
            <a:ext cx="6002914" cy="3497802"/>
          </a:xfrm>
        </p:spPr>
        <p:txBody>
          <a:bodyPr>
            <a:normAutofit/>
          </a:bodyPr>
          <a:lstStyle/>
          <a:p>
            <a:pPr marL="273050" indent="-273050">
              <a:tabLst>
                <a:tab pos="1371600" algn="l"/>
              </a:tabLst>
            </a:pPr>
            <a:r>
              <a:rPr lang="en-US" sz="2400"/>
              <a:t>Update</a:t>
            </a:r>
            <a:r>
              <a:rPr lang="en-US"/>
              <a:t> your counter.</a:t>
            </a:r>
            <a:endParaRPr lang="en-US" sz="900"/>
          </a:p>
          <a:p>
            <a:pPr marL="273050" indent="-273050">
              <a:tabLst>
                <a:tab pos="1371600" algn="l"/>
              </a:tabLst>
            </a:pPr>
            <a:r>
              <a:rPr lang="en-US"/>
              <a:t>Could use any variation. For example: </a:t>
            </a:r>
            <a:endParaRPr lang="en-US">
              <a:cs typeface="Courier New" panose="02070309020205020404" pitchFamily="49" charset="0"/>
            </a:endParaRPr>
          </a:p>
          <a:p>
            <a:pPr marL="393700" lvl="1" indent="0">
              <a:buNone/>
              <a:tabLst>
                <a:tab pos="1371600" algn="l"/>
              </a:tabLst>
            </a:pPr>
            <a:r>
              <a:rPr lang="en-US" sz="2000" err="1">
                <a:latin typeface="Courier New" panose="02070309020205020404" pitchFamily="49" charset="0"/>
                <a:cs typeface="Courier New" panose="02070309020205020404" pitchFamily="49" charset="0"/>
              </a:rPr>
              <a:t>i</a:t>
            </a:r>
            <a:r>
              <a:rPr lang="en-US" sz="2000">
                <a:latin typeface="Courier New" panose="02070309020205020404" pitchFamily="49" charset="0"/>
                <a:cs typeface="Courier New" panose="02070309020205020404" pitchFamily="49" charset="0"/>
              </a:rPr>
              <a:t> = </a:t>
            </a:r>
            <a:r>
              <a:rPr lang="en-US" sz="2000" err="1">
                <a:latin typeface="Courier New" panose="02070309020205020404" pitchFamily="49" charset="0"/>
                <a:cs typeface="Courier New" panose="02070309020205020404" pitchFamily="49" charset="0"/>
              </a:rPr>
              <a:t>i</a:t>
            </a:r>
            <a:r>
              <a:rPr lang="en-US" sz="2000">
                <a:latin typeface="Courier New" panose="02070309020205020404" pitchFamily="49" charset="0"/>
                <a:cs typeface="Courier New" panose="02070309020205020404" pitchFamily="49" charset="0"/>
              </a:rPr>
              <a:t> * 2	</a:t>
            </a:r>
            <a:r>
              <a:rPr lang="en-US" sz="2000">
                <a:cs typeface="Courier New" panose="02070309020205020404" pitchFamily="49" charset="0"/>
              </a:rPr>
              <a:t>multiply by 2 </a:t>
            </a:r>
          </a:p>
          <a:p>
            <a:pPr marL="393700" lvl="1" indent="0">
              <a:buNone/>
              <a:tabLst>
                <a:tab pos="1371600" algn="l"/>
              </a:tabLst>
            </a:pPr>
            <a:r>
              <a:rPr lang="en-US" sz="2000" err="1">
                <a:latin typeface="Courier New" panose="02070309020205020404" pitchFamily="49" charset="0"/>
                <a:cs typeface="Courier New" panose="02070309020205020404" pitchFamily="49" charset="0"/>
              </a:rPr>
              <a:t>i</a:t>
            </a:r>
            <a:r>
              <a:rPr lang="en-US" sz="2000">
                <a:latin typeface="Courier New" panose="02070309020205020404" pitchFamily="49" charset="0"/>
                <a:cs typeface="Courier New" panose="02070309020205020404" pitchFamily="49" charset="0"/>
              </a:rPr>
              <a:t> = </a:t>
            </a:r>
            <a:r>
              <a:rPr lang="en-US" sz="2000" err="1">
                <a:latin typeface="Courier New" panose="02070309020205020404" pitchFamily="49" charset="0"/>
                <a:cs typeface="Courier New" panose="02070309020205020404" pitchFamily="49" charset="0"/>
              </a:rPr>
              <a:t>i</a:t>
            </a:r>
            <a:r>
              <a:rPr lang="en-US" sz="2000">
                <a:latin typeface="Courier New" panose="02070309020205020404" pitchFamily="49" charset="0"/>
                <a:cs typeface="Courier New" panose="02070309020205020404" pitchFamily="49" charset="0"/>
              </a:rPr>
              <a:t> * </a:t>
            </a:r>
            <a:r>
              <a:rPr lang="en-US" sz="2000" err="1">
                <a:latin typeface="Courier New" panose="02070309020205020404" pitchFamily="49" charset="0"/>
                <a:cs typeface="Courier New" panose="02070309020205020404" pitchFamily="49" charset="0"/>
              </a:rPr>
              <a:t>i</a:t>
            </a:r>
            <a:r>
              <a:rPr lang="en-US" sz="2000">
                <a:latin typeface="Courier New" panose="02070309020205020404" pitchFamily="49" charset="0"/>
                <a:cs typeface="Courier New" panose="02070309020205020404" pitchFamily="49" charset="0"/>
              </a:rPr>
              <a:t>	</a:t>
            </a:r>
            <a:r>
              <a:rPr lang="en-US" sz="2000">
                <a:cs typeface="Courier New" panose="02070309020205020404" pitchFamily="49" charset="0"/>
              </a:rPr>
              <a:t>square i</a:t>
            </a:r>
          </a:p>
        </p:txBody>
      </p:sp>
      <p:sp>
        <p:nvSpPr>
          <p:cNvPr id="6" name="Rectangle 5"/>
          <p:cNvSpPr/>
          <p:nvPr/>
        </p:nvSpPr>
        <p:spPr>
          <a:xfrm>
            <a:off x="3928110" y="2570279"/>
            <a:ext cx="599440" cy="24912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ts val="1400"/>
              </a:lnSpc>
            </a:pPr>
            <a:endParaRPr lang="en-US" sz="1400">
              <a:solidFill>
                <a:srgbClr val="000000"/>
              </a:solidFill>
              <a:latin typeface="Consolas" panose="020B0609020204030204" pitchFamily="49" charset="0"/>
              <a:cs typeface="Consolas" panose="020B0609020204030204" pitchFamily="49" charset="0"/>
            </a:endParaRPr>
          </a:p>
        </p:txBody>
      </p:sp>
      <p:graphicFrame>
        <p:nvGraphicFramePr>
          <p:cNvPr id="7" name="Table 6"/>
          <p:cNvGraphicFramePr>
            <a:graphicFrameLocks noGrp="1"/>
          </p:cNvGraphicFramePr>
          <p:nvPr/>
        </p:nvGraphicFramePr>
        <p:xfrm>
          <a:off x="838200" y="2570278"/>
          <a:ext cx="4752575" cy="889220"/>
        </p:xfrm>
        <a:graphic>
          <a:graphicData uri="http://schemas.openxmlformats.org/drawingml/2006/table">
            <a:tbl>
              <a:tblPr firstRow="1" bandRow="1">
                <a:tableStyleId>{2D5ABB26-0587-4C30-8999-92F81FD0307C}</a:tableStyleId>
              </a:tblPr>
              <a:tblGrid>
                <a:gridCol w="4752575">
                  <a:extLst>
                    <a:ext uri="{9D8B030D-6E8A-4147-A177-3AD203B41FA5}">
                      <a16:colId xmlns:a16="http://schemas.microsoft.com/office/drawing/2014/main" val="20000"/>
                    </a:ext>
                  </a:extLst>
                </a:gridCol>
              </a:tblGrid>
              <a:tr h="265439">
                <a:tc>
                  <a:txBody>
                    <a:bodyPr/>
                    <a:lstStyle/>
                    <a:p>
                      <a:pPr>
                        <a:lnSpc>
                          <a:spcPts val="1600"/>
                        </a:lnSpc>
                      </a:pPr>
                      <a:r>
                        <a:rPr lang="nn-NO" sz="1800">
                          <a:solidFill>
                            <a:srgbClr val="7F0055"/>
                          </a:solidFill>
                          <a:latin typeface="Consolas" panose="020B0609020204030204" pitchFamily="49" charset="0"/>
                        </a:rPr>
                        <a:t>for</a:t>
                      </a:r>
                      <a:r>
                        <a:rPr lang="nn-NO" sz="1800">
                          <a:solidFill>
                            <a:srgbClr val="000000"/>
                          </a:solidFill>
                          <a:latin typeface="Consolas" panose="020B0609020204030204" pitchFamily="49" charset="0"/>
                        </a:rPr>
                        <a:t> (</a:t>
                      </a:r>
                      <a:r>
                        <a:rPr lang="nn-NO" sz="1800">
                          <a:solidFill>
                            <a:srgbClr val="7F0055"/>
                          </a:solidFill>
                          <a:latin typeface="Consolas" panose="020B0609020204030204" pitchFamily="49" charset="0"/>
                        </a:rPr>
                        <a:t>int</a:t>
                      </a:r>
                      <a:r>
                        <a:rPr lang="nn-NO" sz="1800">
                          <a:solidFill>
                            <a:srgbClr val="000000"/>
                          </a:solidFill>
                          <a:latin typeface="Consolas" panose="020B0609020204030204" pitchFamily="49" charset="0"/>
                        </a:rPr>
                        <a:t> </a:t>
                      </a:r>
                      <a:r>
                        <a:rPr lang="nn-NO" sz="1800">
                          <a:solidFill>
                            <a:srgbClr val="6A3E3E"/>
                          </a:solidFill>
                          <a:latin typeface="Consolas" panose="020B0609020204030204" pitchFamily="49" charset="0"/>
                        </a:rPr>
                        <a:t>i</a:t>
                      </a:r>
                      <a:r>
                        <a:rPr lang="nn-NO" sz="1800">
                          <a:solidFill>
                            <a:srgbClr val="000000"/>
                          </a:solidFill>
                          <a:latin typeface="Consolas" panose="020B0609020204030204" pitchFamily="49" charset="0"/>
                        </a:rPr>
                        <a:t> = 1; </a:t>
                      </a:r>
                      <a:r>
                        <a:rPr lang="nn-NO" sz="1800">
                          <a:solidFill>
                            <a:srgbClr val="6A3E3E"/>
                          </a:solidFill>
                          <a:latin typeface="Consolas" panose="020B0609020204030204" pitchFamily="49" charset="0"/>
                        </a:rPr>
                        <a:t>i</a:t>
                      </a:r>
                      <a:r>
                        <a:rPr lang="nn-NO" sz="1800">
                          <a:solidFill>
                            <a:srgbClr val="000000"/>
                          </a:solidFill>
                          <a:latin typeface="Consolas" panose="020B0609020204030204" pitchFamily="49" charset="0"/>
                        </a:rPr>
                        <a:t> &lt;= 5; </a:t>
                      </a:r>
                      <a:r>
                        <a:rPr lang="nn-NO" sz="1800">
                          <a:solidFill>
                            <a:srgbClr val="6A3E3E"/>
                          </a:solidFill>
                          <a:latin typeface="Consolas" panose="020B0609020204030204" pitchFamily="49" charset="0"/>
                        </a:rPr>
                        <a:t>i</a:t>
                      </a:r>
                      <a:r>
                        <a:rPr lang="nn-NO" sz="1800">
                          <a:solidFill>
                            <a:srgbClr val="000000"/>
                          </a:solidFill>
                          <a:latin typeface="Consolas" panose="020B0609020204030204" pitchFamily="49" charset="0"/>
                        </a:rPr>
                        <a:t>++ ) {</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65439">
                <a:tc>
                  <a:txBody>
                    <a:bodyPr/>
                    <a:lstStyle/>
                    <a:p>
                      <a:pPr>
                        <a:lnSpc>
                          <a:spcPts val="1600"/>
                        </a:lnSpc>
                      </a:pPr>
                      <a:r>
                        <a:rPr lang="en-US" sz="1800">
                          <a:solidFill>
                            <a:srgbClr val="6A3E3E"/>
                          </a:solidFill>
                          <a:latin typeface="Consolas" panose="020B0609020204030204" pitchFamily="49" charset="0"/>
                        </a:rPr>
                        <a:t>    p</a:t>
                      </a:r>
                      <a:r>
                        <a:rPr lang="en-US" sz="1800">
                          <a:solidFill>
                            <a:srgbClr val="000000"/>
                          </a:solidFill>
                          <a:latin typeface="Consolas" panose="020B0609020204030204" pitchFamily="49" charset="0"/>
                        </a:rPr>
                        <a:t> *= 2;</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58342">
                <a:tc>
                  <a:txBody>
                    <a:bodyPr/>
                    <a:lstStyle/>
                    <a:p>
                      <a:pPr algn="l"/>
                      <a:r>
                        <a:rPr lang="en-US" sz="1800">
                          <a:solidFill>
                            <a:srgbClr val="000000"/>
                          </a:solidFill>
                          <a:latin typeface="Consolas" panose="020B0609020204030204" pitchFamily="49" charset="0"/>
                        </a:rPr>
                        <a:t>}</a:t>
                      </a:r>
                      <a:endParaRPr lang="en-US" sz="1800" b="0" i="0">
                        <a:solidFill>
                          <a:srgbClr val="000000"/>
                        </a:solidFill>
                        <a:latin typeface="Consolas" panose="020B0609020204030204" pitchFamily="49" charset="0"/>
                      </a:endParaRP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4645010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2" name="Rectangle 2"/>
          <p:cNvSpPr>
            <a:spLocks noGrp="1" noChangeArrowheads="1"/>
          </p:cNvSpPr>
          <p:nvPr>
            <p:ph type="title"/>
          </p:nvPr>
        </p:nvSpPr>
        <p:spPr/>
        <p:txBody>
          <a:bodyPr vert="horz" wrap="square" lIns="0" tIns="45720" rIns="0" bIns="0" numCol="1" anchor="b" anchorCtr="0" compatLnSpc="1">
            <a:prstTxWarp prst="textNoShape">
              <a:avLst/>
            </a:prstTxWarp>
          </a:bodyPr>
          <a:lstStyle/>
          <a:p>
            <a:r>
              <a:rPr lang="en-US"/>
              <a:t>Expressions for counter</a:t>
            </a:r>
          </a:p>
        </p:txBody>
      </p:sp>
      <p:sp>
        <p:nvSpPr>
          <p:cNvPr id="421893" name="Rectangle 3"/>
          <p:cNvSpPr>
            <a:spLocks noGrp="1" noChangeArrowheads="1"/>
          </p:cNvSpPr>
          <p:nvPr>
            <p:ph idx="4294967295"/>
          </p:nvPr>
        </p:nvSpPr>
        <p:spPr>
          <a:xfrm>
            <a:off x="588263" y="1434023"/>
            <a:ext cx="9716322" cy="1994975"/>
          </a:xfrm>
        </p:spPr>
        <p:txBody>
          <a:bodyPr>
            <a:normAutofit/>
          </a:bodyPr>
          <a:lstStyle/>
          <a:p>
            <a:pPr marL="850900" lvl="1" indent="-457200">
              <a:lnSpc>
                <a:spcPct val="90000"/>
              </a:lnSpc>
              <a:buFont typeface="+mj-lt"/>
              <a:buAutoNum type="arabicPeriod"/>
            </a:pPr>
            <a:r>
              <a:rPr lang="en-US">
                <a:latin typeface="Courier New" panose="02070309020205020404" pitchFamily="49" charset="0"/>
              </a:rPr>
              <a:t>	for (int </a:t>
            </a:r>
            <a:r>
              <a:rPr lang="en-US" err="1">
                <a:latin typeface="Courier New" panose="02070309020205020404" pitchFamily="49" charset="0"/>
              </a:rPr>
              <a:t>i</a:t>
            </a:r>
            <a:r>
              <a:rPr lang="en-US">
                <a:latin typeface="Courier New" panose="02070309020205020404" pitchFamily="49" charset="0"/>
              </a:rPr>
              <a:t> = </a:t>
            </a:r>
            <a:r>
              <a:rPr lang="en-US" b="1">
                <a:latin typeface="Courier New" panose="02070309020205020404" pitchFamily="49" charset="0"/>
              </a:rPr>
              <a:t>(2+2)</a:t>
            </a:r>
            <a:r>
              <a:rPr lang="en-US">
                <a:latin typeface="Courier New" panose="02070309020205020404" pitchFamily="49" charset="0"/>
              </a:rPr>
              <a:t>; </a:t>
            </a:r>
            <a:r>
              <a:rPr lang="en-US" err="1">
                <a:latin typeface="Courier New" panose="02070309020205020404" pitchFamily="49" charset="0"/>
              </a:rPr>
              <a:t>i</a:t>
            </a:r>
            <a:r>
              <a:rPr lang="en-US">
                <a:latin typeface="Courier New" panose="02070309020205020404" pitchFamily="49" charset="0"/>
              </a:rPr>
              <a:t> &lt;= </a:t>
            </a:r>
            <a:r>
              <a:rPr lang="en-US" b="1">
                <a:latin typeface="Courier New" panose="02070309020205020404" pitchFamily="49" charset="0"/>
              </a:rPr>
              <a:t>(17 * 3)</a:t>
            </a:r>
            <a:r>
              <a:rPr lang="en-US">
                <a:latin typeface="Courier New" panose="02070309020205020404" pitchFamily="49" charset="0"/>
              </a:rPr>
              <a:t>; </a:t>
            </a:r>
            <a:r>
              <a:rPr lang="en-US" err="1">
                <a:latin typeface="Courier New" panose="02070309020205020404" pitchFamily="49" charset="0"/>
              </a:rPr>
              <a:t>i</a:t>
            </a:r>
            <a:r>
              <a:rPr lang="en-US">
                <a:latin typeface="Courier New" panose="02070309020205020404" pitchFamily="49" charset="0"/>
              </a:rPr>
              <a:t>++) </a:t>
            </a:r>
          </a:p>
          <a:p>
            <a:pPr marL="850900" lvl="1" indent="-457200">
              <a:lnSpc>
                <a:spcPct val="90000"/>
              </a:lnSpc>
              <a:buFont typeface="+mj-lt"/>
              <a:buAutoNum type="arabicPeriod"/>
            </a:pPr>
            <a:r>
              <a:rPr lang="en-US">
                <a:latin typeface="Courier New" panose="02070309020205020404" pitchFamily="49" charset="0"/>
              </a:rPr>
              <a:t>  {</a:t>
            </a:r>
          </a:p>
          <a:p>
            <a:pPr marL="850900" lvl="1" indent="-457200">
              <a:lnSpc>
                <a:spcPct val="90000"/>
              </a:lnSpc>
              <a:buFont typeface="+mj-lt"/>
              <a:buAutoNum type="arabicPeriod"/>
            </a:pPr>
            <a:r>
              <a:rPr lang="en-US">
                <a:latin typeface="Courier New" panose="02070309020205020404" pitchFamily="49" charset="0"/>
              </a:rPr>
              <a:t>	    </a:t>
            </a:r>
            <a:r>
              <a:rPr lang="en-US" err="1">
                <a:latin typeface="Courier New" panose="02070309020205020404" pitchFamily="49" charset="0"/>
              </a:rPr>
              <a:t>System.</a:t>
            </a:r>
            <a:r>
              <a:rPr lang="en-US" sz="2800" err="1">
                <a:latin typeface="Courier New" panose="02070309020205020404" pitchFamily="49" charset="0"/>
              </a:rPr>
              <a:t>out</a:t>
            </a:r>
            <a:r>
              <a:rPr lang="en-US" err="1">
                <a:latin typeface="Courier New" panose="02070309020205020404" pitchFamily="49" charset="0"/>
              </a:rPr>
              <a:t>.println</a:t>
            </a:r>
            <a:r>
              <a:rPr lang="en-US">
                <a:latin typeface="Courier New" panose="02070309020205020404" pitchFamily="49" charset="0"/>
              </a:rPr>
              <a:t>(</a:t>
            </a:r>
            <a:r>
              <a:rPr lang="en-US" err="1">
                <a:latin typeface="Courier New" panose="02070309020205020404" pitchFamily="49" charset="0"/>
              </a:rPr>
              <a:t>i</a:t>
            </a:r>
            <a:r>
              <a:rPr lang="en-US">
                <a:latin typeface="Courier New" panose="02070309020205020404" pitchFamily="49" charset="0"/>
              </a:rPr>
              <a:t> + “ squared = “ + (</a:t>
            </a:r>
            <a:r>
              <a:rPr lang="en-US" err="1">
                <a:latin typeface="Courier New" panose="02070309020205020404" pitchFamily="49" charset="0"/>
              </a:rPr>
              <a:t>i</a:t>
            </a:r>
            <a:r>
              <a:rPr lang="en-US">
                <a:latin typeface="Courier New" panose="02070309020205020404" pitchFamily="49" charset="0"/>
              </a:rPr>
              <a:t>*</a:t>
            </a:r>
            <a:r>
              <a:rPr lang="en-US" err="1">
                <a:latin typeface="Courier New" panose="02070309020205020404" pitchFamily="49" charset="0"/>
              </a:rPr>
              <a:t>i</a:t>
            </a:r>
            <a:r>
              <a:rPr lang="en-US">
                <a:latin typeface="Courier New" panose="02070309020205020404" pitchFamily="49" charset="0"/>
              </a:rPr>
              <a:t>));</a:t>
            </a:r>
          </a:p>
          <a:p>
            <a:pPr marL="850900" lvl="1" indent="-457200">
              <a:lnSpc>
                <a:spcPct val="90000"/>
              </a:lnSpc>
              <a:buFont typeface="+mj-lt"/>
              <a:buAutoNum type="arabicPeriod"/>
            </a:pPr>
            <a:r>
              <a:rPr lang="en-US">
                <a:latin typeface="Courier New" panose="02070309020205020404" pitchFamily="49" charset="0"/>
              </a:rPr>
              <a:t>	}</a:t>
            </a:r>
          </a:p>
          <a:p>
            <a:pPr marL="850900" lvl="1" indent="-457200">
              <a:lnSpc>
                <a:spcPct val="90000"/>
              </a:lnSpc>
              <a:buFont typeface="+mj-lt"/>
              <a:buAutoNum type="arabicPeriod"/>
            </a:pPr>
            <a:endParaRPr lang="en-US">
              <a:latin typeface="Courier New" panose="02070309020205020404" pitchFamily="49" charset="0"/>
            </a:endParaRPr>
          </a:p>
          <a:p>
            <a:pPr marL="850900" lvl="1" indent="-457200">
              <a:lnSpc>
                <a:spcPct val="90000"/>
              </a:lnSpc>
              <a:buFont typeface="+mj-lt"/>
              <a:buAutoNum type="arabicPeriod"/>
            </a:pPr>
            <a:endParaRPr lang="en-US">
              <a:latin typeface="Courier New" panose="02070309020205020404" pitchFamily="49" charset="0"/>
            </a:endParaRPr>
          </a:p>
        </p:txBody>
      </p:sp>
      <p:sp>
        <p:nvSpPr>
          <p:cNvPr id="2" name="TextBox 1"/>
          <p:cNvSpPr txBox="1"/>
          <p:nvPr/>
        </p:nvSpPr>
        <p:spPr>
          <a:xfrm>
            <a:off x="1311520" y="3428999"/>
            <a:ext cx="4116265" cy="2092881"/>
          </a:xfrm>
          <a:prstGeom prst="rect">
            <a:avLst/>
          </a:prstGeom>
          <a:noFill/>
        </p:spPr>
        <p:txBody>
          <a:bodyPr wrap="square" rtlCol="0">
            <a:spAutoFit/>
          </a:bodyPr>
          <a:lstStyle/>
          <a:p>
            <a:pPr marL="639763" lvl="1" indent="-246063"/>
            <a:r>
              <a:rPr lang="en-US" sz="2000">
                <a:solidFill>
                  <a:prstClr val="black"/>
                </a:solidFill>
              </a:rPr>
              <a:t>Output:</a:t>
            </a:r>
          </a:p>
          <a:p>
            <a:pPr marL="639763" lvl="1" indent="-246063">
              <a:lnSpc>
                <a:spcPct val="90000"/>
              </a:lnSpc>
            </a:pPr>
            <a:r>
              <a:rPr lang="en-US" sz="2000">
                <a:solidFill>
                  <a:prstClr val="black"/>
                </a:solidFill>
              </a:rPr>
              <a:t>4 squared = 16</a:t>
            </a:r>
          </a:p>
          <a:p>
            <a:pPr marL="639763" lvl="1" indent="-246063">
              <a:lnSpc>
                <a:spcPct val="90000"/>
              </a:lnSpc>
            </a:pPr>
            <a:r>
              <a:rPr lang="en-US" sz="2000">
                <a:solidFill>
                  <a:prstClr val="black"/>
                </a:solidFill>
              </a:rPr>
              <a:t>5 squared = 25 </a:t>
            </a:r>
          </a:p>
          <a:p>
            <a:pPr marL="639763" lvl="1" indent="-246063">
              <a:lnSpc>
                <a:spcPct val="90000"/>
              </a:lnSpc>
            </a:pPr>
            <a:r>
              <a:rPr lang="en-US" sz="2000">
                <a:solidFill>
                  <a:prstClr val="black"/>
                </a:solidFill>
              </a:rPr>
              <a:t>6 squared = 36</a:t>
            </a:r>
          </a:p>
          <a:p>
            <a:pPr marL="639763" lvl="1" indent="-246063">
              <a:lnSpc>
                <a:spcPct val="90000"/>
              </a:lnSpc>
            </a:pPr>
            <a:r>
              <a:rPr lang="en-US" sz="2000">
                <a:solidFill>
                  <a:prstClr val="black"/>
                </a:solidFill>
              </a:rPr>
              <a:t>…</a:t>
            </a:r>
          </a:p>
          <a:p>
            <a:pPr marL="639763" lvl="1" indent="-246063">
              <a:lnSpc>
                <a:spcPct val="90000"/>
              </a:lnSpc>
            </a:pPr>
            <a:r>
              <a:rPr lang="en-US" sz="2000">
                <a:solidFill>
                  <a:prstClr val="black"/>
                </a:solidFill>
              </a:rPr>
              <a:t>51 squared = 2601</a:t>
            </a:r>
          </a:p>
          <a:p>
            <a:endParaRPr lang="en-US" sz="2000">
              <a:solidFill>
                <a:prstClr val="black"/>
              </a:solidFill>
            </a:endParaRPr>
          </a:p>
        </p:txBody>
      </p:sp>
    </p:spTree>
    <p:custDataLst>
      <p:tags r:id="rId1"/>
    </p:custDataLst>
    <p:extLst>
      <p:ext uri="{BB962C8B-B14F-4D97-AF65-F5344CB8AC3E}">
        <p14:creationId xmlns:p14="http://schemas.microsoft.com/office/powerpoint/2010/main" val="1405887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Consider the following Java statement.</a:t>
            </a:r>
          </a:p>
        </p:txBody>
      </p:sp>
      <p:sp>
        <p:nvSpPr>
          <p:cNvPr id="3" name="Content Placeholder 2"/>
          <p:cNvSpPr>
            <a:spLocks noGrp="1"/>
          </p:cNvSpPr>
          <p:nvPr>
            <p:ph idx="1"/>
          </p:nvPr>
        </p:nvSpPr>
        <p:spPr>
          <a:xfrm>
            <a:off x="584200" y="1435503"/>
            <a:ext cx="11018520" cy="4631994"/>
          </a:xfrm>
        </p:spPr>
        <p:txBody>
          <a:bodyPr vert="horz" wrap="square" lIns="0" tIns="0" rIns="0" bIns="0" rtlCol="0" anchor="t">
            <a:normAutofit lnSpcReduction="10000"/>
          </a:bodyPr>
          <a:lstStyle/>
          <a:p>
            <a:pPr marL="0" indent="0">
              <a:buNone/>
            </a:pPr>
            <a:r>
              <a:rPr lang="en-US" sz="2400" err="1">
                <a:latin typeface="Courier New" panose="02070309020205020404" pitchFamily="49" charset="0"/>
                <a:cs typeface="Courier New" panose="02070309020205020404" pitchFamily="49" charset="0"/>
              </a:rPr>
              <a:t>system.out.println</a:t>
            </a:r>
            <a:r>
              <a:rPr lang="en-US" sz="2400">
                <a:latin typeface="Courier New" panose="02070309020205020404" pitchFamily="49" charset="0"/>
                <a:cs typeface="Courier New" panose="02070309020205020404" pitchFamily="49" charset="0"/>
              </a:rPr>
              <a:t>(“How many more problems are there?”);</a:t>
            </a:r>
          </a:p>
          <a:p>
            <a:pPr marL="0" indent="0">
              <a:buNone/>
            </a:pPr>
            <a:endParaRPr lang="en-US" sz="2400">
              <a:latin typeface="Courier New" panose="02070309020205020404" pitchFamily="49" charset="0"/>
              <a:cs typeface="Courier New" panose="02070309020205020404" pitchFamily="49" charset="0"/>
            </a:endParaRPr>
          </a:p>
          <a:p>
            <a:pPr marL="0" indent="0">
              <a:buNone/>
            </a:pPr>
            <a:r>
              <a:rPr lang="en-US"/>
              <a:t>Which of the following is true about this Java statement? </a:t>
            </a:r>
          </a:p>
          <a:p>
            <a:pPr marL="514350" indent="-514350">
              <a:buAutoNum type="alphaUcPeriod"/>
            </a:pPr>
            <a:r>
              <a:rPr lang="en-US">
                <a:cs typeface="Segoe UI"/>
              </a:rPr>
              <a:t>The statement contains a String literal that is missing a quotation mark  " at its end.</a:t>
            </a:r>
          </a:p>
          <a:p>
            <a:pPr marL="514350" indent="-514350">
              <a:buAutoNum type="alphaUcPeriod"/>
            </a:pPr>
            <a:r>
              <a:rPr lang="en-US">
                <a:cs typeface="Segoe UI"/>
              </a:rPr>
              <a:t>The statement is missing a semicolon.</a:t>
            </a:r>
            <a:endParaRPr lang="en-US"/>
          </a:p>
          <a:p>
            <a:pPr marL="514350" indent="-514350">
              <a:buAutoNum type="alphaUcPeriod"/>
            </a:pPr>
            <a:r>
              <a:rPr lang="en-US">
                <a:cs typeface="Segoe UI"/>
              </a:rPr>
              <a:t>The statement uses incorrect capitalization (uppercase / lowercase).</a:t>
            </a:r>
            <a:endParaRPr lang="en-US"/>
          </a:p>
          <a:p>
            <a:pPr marL="514350" indent="-514350">
              <a:buAutoNum type="alphaUcPeriod"/>
            </a:pPr>
            <a:r>
              <a:rPr lang="en-US">
                <a:cs typeface="Segoe UI"/>
              </a:rPr>
              <a:t>The statement uses braces [ ] instead of parentheses ( ).</a:t>
            </a:r>
            <a:endParaRPr lang="en-US"/>
          </a:p>
          <a:p>
            <a:pPr marL="514350" indent="-514350">
              <a:buAutoNum type="alphaUcPeriod"/>
            </a:pPr>
            <a:r>
              <a:rPr lang="en-US">
                <a:cs typeface="Segoe UI"/>
              </a:rPr>
              <a:t>There are no errors in this statement.</a:t>
            </a:r>
            <a:endParaRPr lang="en-US"/>
          </a:p>
          <a:p>
            <a:pPr marL="0" indent="0">
              <a:buNone/>
            </a:pPr>
            <a:endParaRPr lang="en-US">
              <a:cs typeface="Courier New" panose="02070309020205020404" pitchFamily="49" charset="0"/>
            </a:endParaRPr>
          </a:p>
        </p:txBody>
      </p:sp>
    </p:spTree>
    <p:custDataLst>
      <p:tags r:id="rId1"/>
    </p:custDataLst>
    <p:extLst>
      <p:ext uri="{BB962C8B-B14F-4D97-AF65-F5344CB8AC3E}">
        <p14:creationId xmlns:p14="http://schemas.microsoft.com/office/powerpoint/2010/main" val="1918132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Wingdings" panose="05000000000000000000" pitchFamily="2" charset="2"/>
              </a:rPr>
              <a:t> </a:t>
            </a:r>
            <a:r>
              <a:rPr lang="en-US"/>
              <a:t>Activity</a:t>
            </a:r>
          </a:p>
        </p:txBody>
      </p:sp>
      <p:sp>
        <p:nvSpPr>
          <p:cNvPr id="4" name="Content Placeholder 2"/>
          <p:cNvSpPr>
            <a:spLocks noGrp="1"/>
          </p:cNvSpPr>
          <p:nvPr>
            <p:ph idx="1"/>
          </p:nvPr>
        </p:nvSpPr>
        <p:spPr>
          <a:xfrm>
            <a:off x="838200" y="1610493"/>
            <a:ext cx="10853928" cy="4626184"/>
          </a:xfrm>
        </p:spPr>
        <p:txBody>
          <a:bodyPr>
            <a:normAutofit/>
          </a:bodyPr>
          <a:lstStyle/>
          <a:p>
            <a:r>
              <a:rPr lang="en-US" sz="5100"/>
              <a:t>Write a program that prints the numbers from 100 down to 1 </a:t>
            </a:r>
          </a:p>
          <a:p>
            <a:pPr lvl="1"/>
            <a:r>
              <a:rPr lang="en-US" sz="3400"/>
              <a:t>(counting down)</a:t>
            </a:r>
          </a:p>
          <a:p>
            <a:r>
              <a:rPr lang="en-US" sz="5100"/>
              <a:t>Keep track of and print its sum. </a:t>
            </a:r>
          </a:p>
          <a:p>
            <a:pPr lvl="1"/>
            <a:r>
              <a:rPr lang="en-US" sz="3400"/>
              <a:t>Example: 100 99 98 … 1. sum = 5050</a:t>
            </a:r>
          </a:p>
          <a:p>
            <a:pPr marL="0" indent="0">
              <a:buNone/>
            </a:pPr>
            <a:endParaRPr lang="en-US"/>
          </a:p>
        </p:txBody>
      </p:sp>
    </p:spTree>
    <p:custDataLst>
      <p:tags r:id="rId1"/>
    </p:custDataLst>
    <p:extLst>
      <p:ext uri="{BB962C8B-B14F-4D97-AF65-F5344CB8AC3E}">
        <p14:creationId xmlns:p14="http://schemas.microsoft.com/office/powerpoint/2010/main" val="21072531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AC658-273A-4420-BB65-58CF9A2D8989}"/>
              </a:ext>
            </a:extLst>
          </p:cNvPr>
          <p:cNvSpPr>
            <a:spLocks noGrp="1"/>
          </p:cNvSpPr>
          <p:nvPr>
            <p:ph type="title"/>
          </p:nvPr>
        </p:nvSpPr>
        <p:spPr/>
        <p:txBody>
          <a:bodyPr/>
          <a:lstStyle/>
          <a:p>
            <a:r>
              <a:rPr lang="en-US"/>
              <a:t>Activity Solution</a:t>
            </a:r>
          </a:p>
        </p:txBody>
      </p:sp>
      <p:sp>
        <p:nvSpPr>
          <p:cNvPr id="3" name="Content Placeholder 2">
            <a:extLst>
              <a:ext uri="{FF2B5EF4-FFF2-40B4-BE49-F238E27FC236}">
                <a16:creationId xmlns:a16="http://schemas.microsoft.com/office/drawing/2014/main" id="{7FF29AAE-0B3B-4A65-9E93-AA97EFC42B0B}"/>
              </a:ext>
            </a:extLst>
          </p:cNvPr>
          <p:cNvSpPr>
            <a:spLocks noGrp="1"/>
          </p:cNvSpPr>
          <p:nvPr>
            <p:ph idx="1"/>
          </p:nvPr>
        </p:nvSpPr>
        <p:spPr>
          <a:xfrm>
            <a:off x="584200" y="1435503"/>
            <a:ext cx="11018520" cy="5096780"/>
          </a:xfrm>
        </p:spPr>
        <p:txBody>
          <a:bodyPr/>
          <a:lstStyle/>
          <a:p>
            <a:pPr marL="796925" indent="-796925" fontAlgn="ctr">
              <a:spcBef>
                <a:spcPts val="0"/>
              </a:spcBef>
              <a:buFont typeface="+mj-lt"/>
              <a:buAutoNum type="arabicPeriod"/>
            </a:pPr>
            <a:r>
              <a:rPr lang="en-US" sz="3600">
                <a:solidFill>
                  <a:srgbClr val="7F0055"/>
                </a:solidFill>
                <a:latin typeface="Courier New" panose="02070309020205020404" pitchFamily="49" charset="0"/>
                <a:cs typeface="Courier New" panose="02070309020205020404" pitchFamily="49" charset="0"/>
              </a:rPr>
              <a:t>public</a:t>
            </a:r>
            <a:r>
              <a:rPr lang="en-US" sz="3600">
                <a:solidFill>
                  <a:srgbClr val="000000"/>
                </a:solidFill>
                <a:latin typeface="Courier New" panose="02070309020205020404" pitchFamily="49" charset="0"/>
                <a:cs typeface="Courier New" panose="02070309020205020404" pitchFamily="49" charset="0"/>
              </a:rPr>
              <a:t> </a:t>
            </a:r>
            <a:r>
              <a:rPr lang="en-US" sz="3600">
                <a:solidFill>
                  <a:srgbClr val="7F0055"/>
                </a:solidFill>
                <a:latin typeface="Courier New" panose="02070309020205020404" pitchFamily="49" charset="0"/>
                <a:cs typeface="Courier New" panose="02070309020205020404" pitchFamily="49" charset="0"/>
              </a:rPr>
              <a:t>static</a:t>
            </a:r>
            <a:r>
              <a:rPr lang="en-US" sz="3600">
                <a:solidFill>
                  <a:srgbClr val="000000"/>
                </a:solidFill>
                <a:latin typeface="Courier New" panose="02070309020205020404" pitchFamily="49" charset="0"/>
                <a:cs typeface="Courier New" panose="02070309020205020404" pitchFamily="49" charset="0"/>
              </a:rPr>
              <a:t> </a:t>
            </a:r>
            <a:r>
              <a:rPr lang="en-US" sz="3600">
                <a:solidFill>
                  <a:srgbClr val="7F0055"/>
                </a:solidFill>
                <a:latin typeface="Courier New" panose="02070309020205020404" pitchFamily="49" charset="0"/>
                <a:cs typeface="Courier New" panose="02070309020205020404" pitchFamily="49" charset="0"/>
              </a:rPr>
              <a:t>void</a:t>
            </a:r>
            <a:r>
              <a:rPr lang="en-US" sz="3600">
                <a:solidFill>
                  <a:srgbClr val="000000"/>
                </a:solidFill>
                <a:latin typeface="Courier New" panose="02070309020205020404" pitchFamily="49" charset="0"/>
                <a:cs typeface="Courier New" panose="02070309020205020404" pitchFamily="49" charset="0"/>
              </a:rPr>
              <a:t> </a:t>
            </a:r>
            <a:r>
              <a:rPr lang="en-US" sz="3600" err="1">
                <a:solidFill>
                  <a:srgbClr val="000000"/>
                </a:solidFill>
                <a:latin typeface="Courier New" panose="02070309020205020404" pitchFamily="49" charset="0"/>
                <a:cs typeface="Courier New" panose="02070309020205020404" pitchFamily="49" charset="0"/>
              </a:rPr>
              <a:t>countDownSum</a:t>
            </a:r>
            <a:r>
              <a:rPr lang="en-US" sz="3600">
                <a:solidFill>
                  <a:srgbClr val="000000"/>
                </a:solidFill>
                <a:latin typeface="Courier New" panose="02070309020205020404" pitchFamily="49" charset="0"/>
                <a:cs typeface="Courier New" panose="02070309020205020404" pitchFamily="49" charset="0"/>
              </a:rPr>
              <a:t>() {</a:t>
            </a:r>
            <a:endParaRPr lang="en-US" sz="4400">
              <a:latin typeface="Courier New" panose="02070309020205020404" pitchFamily="49" charset="0"/>
              <a:cs typeface="Courier New" panose="02070309020205020404" pitchFamily="49" charset="0"/>
            </a:endParaRPr>
          </a:p>
          <a:p>
            <a:pPr marL="796925" indent="-796925" fontAlgn="ctr">
              <a:spcBef>
                <a:spcPts val="0"/>
              </a:spcBef>
              <a:buFont typeface="+mj-lt"/>
              <a:buAutoNum type="arabicPeriod"/>
            </a:pPr>
            <a:r>
              <a:rPr lang="en-US" sz="3600">
                <a:solidFill>
                  <a:srgbClr val="7F0055"/>
                </a:solidFill>
                <a:latin typeface="Courier New" panose="02070309020205020404" pitchFamily="49" charset="0"/>
                <a:cs typeface="Courier New" panose="02070309020205020404" pitchFamily="49" charset="0"/>
              </a:rPr>
              <a:t>    int</a:t>
            </a:r>
            <a:r>
              <a:rPr lang="en-US" sz="3600">
                <a:solidFill>
                  <a:srgbClr val="000000"/>
                </a:solidFill>
                <a:latin typeface="Courier New" panose="02070309020205020404" pitchFamily="49" charset="0"/>
                <a:cs typeface="Courier New" panose="02070309020205020404" pitchFamily="49" charset="0"/>
              </a:rPr>
              <a:t> </a:t>
            </a:r>
            <a:r>
              <a:rPr lang="en-US" sz="3600">
                <a:solidFill>
                  <a:srgbClr val="6A3E3E"/>
                </a:solidFill>
                <a:latin typeface="Courier New" panose="02070309020205020404" pitchFamily="49" charset="0"/>
                <a:cs typeface="Courier New" panose="02070309020205020404" pitchFamily="49" charset="0"/>
              </a:rPr>
              <a:t>sum</a:t>
            </a:r>
            <a:r>
              <a:rPr lang="en-US" sz="3600">
                <a:solidFill>
                  <a:srgbClr val="000000"/>
                </a:solidFill>
                <a:latin typeface="Courier New" panose="02070309020205020404" pitchFamily="49" charset="0"/>
                <a:cs typeface="Courier New" panose="02070309020205020404" pitchFamily="49" charset="0"/>
              </a:rPr>
              <a:t> = 0;</a:t>
            </a:r>
            <a:endParaRPr lang="en-US" sz="4400">
              <a:latin typeface="Courier New" panose="02070309020205020404" pitchFamily="49" charset="0"/>
              <a:cs typeface="Courier New" panose="02070309020205020404" pitchFamily="49" charset="0"/>
            </a:endParaRPr>
          </a:p>
          <a:p>
            <a:pPr marL="796925" indent="-796925" fontAlgn="ctr">
              <a:spcBef>
                <a:spcPts val="0"/>
              </a:spcBef>
              <a:buFont typeface="+mj-lt"/>
              <a:buAutoNum type="arabicPeriod"/>
            </a:pPr>
            <a:r>
              <a:rPr lang="nn-NO" sz="3600">
                <a:solidFill>
                  <a:srgbClr val="7F0055"/>
                </a:solidFill>
                <a:latin typeface="Courier New" panose="02070309020205020404" pitchFamily="49" charset="0"/>
                <a:cs typeface="Courier New" panose="02070309020205020404" pitchFamily="49" charset="0"/>
              </a:rPr>
              <a:t>for</a:t>
            </a:r>
            <a:r>
              <a:rPr lang="nn-NO" sz="3600">
                <a:solidFill>
                  <a:srgbClr val="000000"/>
                </a:solidFill>
                <a:latin typeface="Courier New" panose="02070309020205020404" pitchFamily="49" charset="0"/>
                <a:cs typeface="Courier New" panose="02070309020205020404" pitchFamily="49" charset="0"/>
              </a:rPr>
              <a:t> (</a:t>
            </a:r>
            <a:r>
              <a:rPr lang="nn-NO" sz="3600">
                <a:solidFill>
                  <a:srgbClr val="7F0055"/>
                </a:solidFill>
                <a:latin typeface="Courier New" panose="02070309020205020404" pitchFamily="49" charset="0"/>
                <a:cs typeface="Courier New" panose="02070309020205020404" pitchFamily="49" charset="0"/>
              </a:rPr>
              <a:t>int</a:t>
            </a:r>
            <a:r>
              <a:rPr lang="nn-NO" sz="3600">
                <a:solidFill>
                  <a:srgbClr val="000000"/>
                </a:solidFill>
                <a:latin typeface="Courier New" panose="02070309020205020404" pitchFamily="49" charset="0"/>
                <a:cs typeface="Courier New" panose="02070309020205020404" pitchFamily="49" charset="0"/>
              </a:rPr>
              <a:t> </a:t>
            </a:r>
            <a:r>
              <a:rPr lang="nn-NO" sz="3600">
                <a:solidFill>
                  <a:srgbClr val="6A3E3E"/>
                </a:solidFill>
                <a:latin typeface="Courier New" panose="02070309020205020404" pitchFamily="49" charset="0"/>
                <a:cs typeface="Courier New" panose="02070309020205020404" pitchFamily="49" charset="0"/>
              </a:rPr>
              <a:t>i</a:t>
            </a:r>
            <a:r>
              <a:rPr lang="nn-NO" sz="3600">
                <a:solidFill>
                  <a:srgbClr val="000000"/>
                </a:solidFill>
                <a:latin typeface="Courier New" panose="02070309020205020404" pitchFamily="49" charset="0"/>
                <a:cs typeface="Courier New" panose="02070309020205020404" pitchFamily="49" charset="0"/>
              </a:rPr>
              <a:t> = 100; </a:t>
            </a:r>
            <a:r>
              <a:rPr lang="nn-NO" sz="3600">
                <a:solidFill>
                  <a:srgbClr val="6A3E3E"/>
                </a:solidFill>
                <a:latin typeface="Courier New" panose="02070309020205020404" pitchFamily="49" charset="0"/>
                <a:cs typeface="Courier New" panose="02070309020205020404" pitchFamily="49" charset="0"/>
              </a:rPr>
              <a:t>i</a:t>
            </a:r>
            <a:r>
              <a:rPr lang="nn-NO" sz="3600">
                <a:solidFill>
                  <a:srgbClr val="000000"/>
                </a:solidFill>
                <a:latin typeface="Courier New" panose="02070309020205020404" pitchFamily="49" charset="0"/>
                <a:cs typeface="Courier New" panose="02070309020205020404" pitchFamily="49" charset="0"/>
              </a:rPr>
              <a:t> &gt;= 1; </a:t>
            </a:r>
            <a:r>
              <a:rPr lang="nn-NO" sz="3600">
                <a:solidFill>
                  <a:srgbClr val="6A3E3E"/>
                </a:solidFill>
                <a:latin typeface="Courier New" panose="02070309020205020404" pitchFamily="49" charset="0"/>
                <a:cs typeface="Courier New" panose="02070309020205020404" pitchFamily="49" charset="0"/>
              </a:rPr>
              <a:t>i</a:t>
            </a:r>
            <a:r>
              <a:rPr lang="nn-NO" sz="3600">
                <a:solidFill>
                  <a:srgbClr val="000000"/>
                </a:solidFill>
                <a:latin typeface="Courier New" panose="02070309020205020404" pitchFamily="49" charset="0"/>
                <a:cs typeface="Courier New" panose="02070309020205020404" pitchFamily="49" charset="0"/>
              </a:rPr>
              <a:t>--) {</a:t>
            </a:r>
            <a:endParaRPr lang="en-US" sz="4400">
              <a:latin typeface="Courier New" panose="02070309020205020404" pitchFamily="49" charset="0"/>
              <a:cs typeface="Courier New" panose="02070309020205020404" pitchFamily="49" charset="0"/>
            </a:endParaRPr>
          </a:p>
          <a:p>
            <a:pPr marL="796925" indent="-796925" fontAlgn="ctr">
              <a:spcBef>
                <a:spcPts val="0"/>
              </a:spcBef>
              <a:buFont typeface="+mj-lt"/>
              <a:buAutoNum type="arabicPeriod"/>
            </a:pPr>
            <a:r>
              <a:rPr lang="en-US" sz="3600">
                <a:solidFill>
                  <a:srgbClr val="000000"/>
                </a:solidFill>
                <a:latin typeface="Courier New" panose="02070309020205020404" pitchFamily="49" charset="0"/>
                <a:cs typeface="Courier New" panose="02070309020205020404" pitchFamily="49" charset="0"/>
              </a:rPr>
              <a:t>        </a:t>
            </a:r>
            <a:r>
              <a:rPr lang="en-US" sz="3600" err="1">
                <a:solidFill>
                  <a:srgbClr val="000000"/>
                </a:solidFill>
                <a:latin typeface="Courier New" panose="02070309020205020404" pitchFamily="49" charset="0"/>
                <a:cs typeface="Courier New" panose="02070309020205020404" pitchFamily="49" charset="0"/>
              </a:rPr>
              <a:t>System.</a:t>
            </a:r>
            <a:r>
              <a:rPr lang="en-US" sz="3600" err="1">
                <a:solidFill>
                  <a:srgbClr val="0000C0"/>
                </a:solidFill>
                <a:latin typeface="Courier New" panose="02070309020205020404" pitchFamily="49" charset="0"/>
                <a:cs typeface="Courier New" panose="02070309020205020404" pitchFamily="49" charset="0"/>
              </a:rPr>
              <a:t>out</a:t>
            </a:r>
            <a:r>
              <a:rPr lang="en-US" sz="3600" err="1">
                <a:solidFill>
                  <a:srgbClr val="000000"/>
                </a:solidFill>
                <a:latin typeface="Courier New" panose="02070309020205020404" pitchFamily="49" charset="0"/>
                <a:cs typeface="Courier New" panose="02070309020205020404" pitchFamily="49" charset="0"/>
              </a:rPr>
              <a:t>.println</a:t>
            </a:r>
            <a:r>
              <a:rPr lang="en-US" sz="3600">
                <a:solidFill>
                  <a:srgbClr val="000000"/>
                </a:solidFill>
                <a:latin typeface="Courier New" panose="02070309020205020404" pitchFamily="49" charset="0"/>
                <a:cs typeface="Courier New" panose="02070309020205020404" pitchFamily="49" charset="0"/>
              </a:rPr>
              <a:t>(</a:t>
            </a:r>
            <a:r>
              <a:rPr lang="en-US" sz="3600" err="1">
                <a:solidFill>
                  <a:srgbClr val="6A3E3E"/>
                </a:solidFill>
                <a:latin typeface="Courier New" panose="02070309020205020404" pitchFamily="49" charset="0"/>
                <a:cs typeface="Courier New" panose="02070309020205020404" pitchFamily="49" charset="0"/>
              </a:rPr>
              <a:t>i</a:t>
            </a:r>
            <a:r>
              <a:rPr lang="en-US" sz="3600">
                <a:solidFill>
                  <a:srgbClr val="000000"/>
                </a:solidFill>
                <a:latin typeface="Courier New" panose="02070309020205020404" pitchFamily="49" charset="0"/>
                <a:cs typeface="Courier New" panose="02070309020205020404" pitchFamily="49" charset="0"/>
              </a:rPr>
              <a:t>);</a:t>
            </a:r>
            <a:endParaRPr lang="en-US" sz="4400">
              <a:latin typeface="Courier New" panose="02070309020205020404" pitchFamily="49" charset="0"/>
              <a:cs typeface="Courier New" panose="02070309020205020404" pitchFamily="49" charset="0"/>
            </a:endParaRPr>
          </a:p>
          <a:p>
            <a:pPr marL="796925" indent="-796925" fontAlgn="ctr">
              <a:spcBef>
                <a:spcPts val="0"/>
              </a:spcBef>
              <a:buFont typeface="+mj-lt"/>
              <a:buAutoNum type="arabicPeriod"/>
            </a:pPr>
            <a:r>
              <a:rPr lang="en-US" sz="3600">
                <a:solidFill>
                  <a:srgbClr val="6A3E3E"/>
                </a:solidFill>
                <a:latin typeface="Courier New" panose="02070309020205020404" pitchFamily="49" charset="0"/>
                <a:cs typeface="Courier New" panose="02070309020205020404" pitchFamily="49" charset="0"/>
              </a:rPr>
              <a:t>        sum</a:t>
            </a:r>
            <a:r>
              <a:rPr lang="en-US" sz="3600">
                <a:solidFill>
                  <a:srgbClr val="000000"/>
                </a:solidFill>
                <a:latin typeface="Courier New" panose="02070309020205020404" pitchFamily="49" charset="0"/>
                <a:cs typeface="Courier New" panose="02070309020205020404" pitchFamily="49" charset="0"/>
              </a:rPr>
              <a:t> = </a:t>
            </a:r>
            <a:r>
              <a:rPr lang="en-US" sz="3600">
                <a:solidFill>
                  <a:srgbClr val="6A3E3E"/>
                </a:solidFill>
                <a:latin typeface="Courier New" panose="02070309020205020404" pitchFamily="49" charset="0"/>
                <a:cs typeface="Courier New" panose="02070309020205020404" pitchFamily="49" charset="0"/>
              </a:rPr>
              <a:t>sum</a:t>
            </a:r>
            <a:r>
              <a:rPr lang="en-US" sz="3600">
                <a:solidFill>
                  <a:srgbClr val="000000"/>
                </a:solidFill>
                <a:latin typeface="Courier New" panose="02070309020205020404" pitchFamily="49" charset="0"/>
                <a:cs typeface="Courier New" panose="02070309020205020404" pitchFamily="49" charset="0"/>
              </a:rPr>
              <a:t> + </a:t>
            </a:r>
            <a:r>
              <a:rPr lang="en-US" sz="3600" err="1">
                <a:solidFill>
                  <a:srgbClr val="6A3E3E"/>
                </a:solidFill>
                <a:latin typeface="Courier New" panose="02070309020205020404" pitchFamily="49" charset="0"/>
                <a:cs typeface="Courier New" panose="02070309020205020404" pitchFamily="49" charset="0"/>
              </a:rPr>
              <a:t>i</a:t>
            </a:r>
            <a:r>
              <a:rPr lang="en-US" sz="3600">
                <a:solidFill>
                  <a:srgbClr val="000000"/>
                </a:solidFill>
                <a:latin typeface="Courier New" panose="02070309020205020404" pitchFamily="49" charset="0"/>
                <a:cs typeface="Courier New" panose="02070309020205020404" pitchFamily="49" charset="0"/>
              </a:rPr>
              <a:t>;</a:t>
            </a:r>
            <a:endParaRPr lang="en-US" sz="4400">
              <a:latin typeface="Courier New" panose="02070309020205020404" pitchFamily="49" charset="0"/>
              <a:cs typeface="Courier New" panose="02070309020205020404" pitchFamily="49" charset="0"/>
            </a:endParaRPr>
          </a:p>
          <a:p>
            <a:pPr marL="796925" indent="-796925" fontAlgn="ctr">
              <a:spcBef>
                <a:spcPts val="0"/>
              </a:spcBef>
              <a:buFont typeface="+mj-lt"/>
              <a:buAutoNum type="arabicPeriod"/>
            </a:pPr>
            <a:r>
              <a:rPr lang="en-US" sz="3600">
                <a:solidFill>
                  <a:srgbClr val="000000"/>
                </a:solidFill>
                <a:latin typeface="Courier New" panose="02070309020205020404" pitchFamily="49" charset="0"/>
                <a:cs typeface="Courier New" panose="02070309020205020404" pitchFamily="49" charset="0"/>
              </a:rPr>
              <a:t>    }</a:t>
            </a:r>
            <a:endParaRPr lang="en-US" sz="4400">
              <a:latin typeface="Courier New" panose="02070309020205020404" pitchFamily="49" charset="0"/>
              <a:cs typeface="Courier New" panose="02070309020205020404" pitchFamily="49" charset="0"/>
            </a:endParaRPr>
          </a:p>
          <a:p>
            <a:pPr marL="796925" indent="-796925" fontAlgn="ctr">
              <a:spcBef>
                <a:spcPts val="0"/>
              </a:spcBef>
              <a:buFont typeface="+mj-lt"/>
              <a:buAutoNum type="arabicPeriod"/>
            </a:pPr>
            <a:r>
              <a:rPr lang="en-US" sz="3600" err="1">
                <a:solidFill>
                  <a:srgbClr val="000000"/>
                </a:solidFill>
                <a:latin typeface="Courier New" panose="02070309020205020404" pitchFamily="49" charset="0"/>
                <a:cs typeface="Courier New" panose="02070309020205020404" pitchFamily="49" charset="0"/>
              </a:rPr>
              <a:t>System.</a:t>
            </a:r>
            <a:r>
              <a:rPr lang="en-US" sz="3600" err="1">
                <a:solidFill>
                  <a:srgbClr val="0000C0"/>
                </a:solidFill>
                <a:latin typeface="Courier New" panose="02070309020205020404" pitchFamily="49" charset="0"/>
                <a:cs typeface="Courier New" panose="02070309020205020404" pitchFamily="49" charset="0"/>
              </a:rPr>
              <a:t>out</a:t>
            </a:r>
            <a:r>
              <a:rPr lang="en-US" sz="3600" err="1">
                <a:solidFill>
                  <a:srgbClr val="000000"/>
                </a:solidFill>
                <a:latin typeface="Courier New" panose="02070309020205020404" pitchFamily="49" charset="0"/>
                <a:cs typeface="Courier New" panose="02070309020205020404" pitchFamily="49" charset="0"/>
              </a:rPr>
              <a:t>.println</a:t>
            </a:r>
            <a:r>
              <a:rPr lang="en-US" sz="3600">
                <a:solidFill>
                  <a:srgbClr val="000000"/>
                </a:solidFill>
                <a:latin typeface="Courier New" panose="02070309020205020404" pitchFamily="49" charset="0"/>
                <a:cs typeface="Courier New" panose="02070309020205020404" pitchFamily="49" charset="0"/>
              </a:rPr>
              <a:t>(</a:t>
            </a:r>
            <a:r>
              <a:rPr lang="en-US" sz="3600">
                <a:solidFill>
                  <a:srgbClr val="2A00FF"/>
                </a:solidFill>
                <a:latin typeface="Courier New" panose="02070309020205020404" pitchFamily="49" charset="0"/>
                <a:cs typeface="Courier New" panose="02070309020205020404" pitchFamily="49" charset="0"/>
              </a:rPr>
              <a:t>"Sum: "</a:t>
            </a:r>
            <a:r>
              <a:rPr lang="en-US" sz="3600">
                <a:solidFill>
                  <a:srgbClr val="000000"/>
                </a:solidFill>
                <a:latin typeface="Courier New" panose="02070309020205020404" pitchFamily="49" charset="0"/>
                <a:cs typeface="Courier New" panose="02070309020205020404" pitchFamily="49" charset="0"/>
              </a:rPr>
              <a:t> + </a:t>
            </a:r>
            <a:r>
              <a:rPr lang="en-US" sz="3600">
                <a:solidFill>
                  <a:srgbClr val="6A3E3E"/>
                </a:solidFill>
                <a:latin typeface="Courier New" panose="02070309020205020404" pitchFamily="49" charset="0"/>
                <a:cs typeface="Courier New" panose="02070309020205020404" pitchFamily="49" charset="0"/>
              </a:rPr>
              <a:t>sum</a:t>
            </a:r>
            <a:r>
              <a:rPr lang="en-US" sz="3600">
                <a:solidFill>
                  <a:srgbClr val="000000"/>
                </a:solidFill>
                <a:latin typeface="Courier New" panose="02070309020205020404" pitchFamily="49" charset="0"/>
                <a:cs typeface="Courier New" panose="02070309020205020404" pitchFamily="49" charset="0"/>
              </a:rPr>
              <a:t>);</a:t>
            </a:r>
            <a:endParaRPr lang="en-US" sz="4400">
              <a:latin typeface="Courier New" panose="02070309020205020404" pitchFamily="49" charset="0"/>
              <a:cs typeface="Courier New" panose="02070309020205020404" pitchFamily="49" charset="0"/>
            </a:endParaRPr>
          </a:p>
          <a:p>
            <a:pPr marL="796925" indent="-796925" fontAlgn="ctr">
              <a:spcBef>
                <a:spcPts val="0"/>
              </a:spcBef>
              <a:buFont typeface="+mj-lt"/>
              <a:buAutoNum type="arabicPeriod"/>
            </a:pPr>
            <a:r>
              <a:rPr lang="en-US" sz="3600">
                <a:solidFill>
                  <a:srgbClr val="000000"/>
                </a:solidFill>
                <a:latin typeface="Courier New" panose="02070309020205020404" pitchFamily="49" charset="0"/>
                <a:cs typeface="Courier New" panose="02070309020205020404" pitchFamily="49" charset="0"/>
              </a:rPr>
              <a:t>}</a:t>
            </a:r>
            <a:endParaRPr lang="en-US" sz="4400">
              <a:latin typeface="Courier New" panose="02070309020205020404" pitchFamily="49" charset="0"/>
              <a:cs typeface="Courier New" panose="02070309020205020404" pitchFamily="49" charset="0"/>
            </a:endParaRPr>
          </a:p>
          <a:p>
            <a:pPr marL="796925" indent="-796925">
              <a:buFont typeface="+mj-lt"/>
              <a:buAutoNum type="arabicPeriod"/>
            </a:pPr>
            <a:endParaRPr lang="en-US" sz="360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37709318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7" name="Rectangle 2"/>
          <p:cNvSpPr>
            <a:spLocks noGrp="1" noChangeArrowheads="1"/>
          </p:cNvSpPr>
          <p:nvPr>
            <p:ph type="title"/>
          </p:nvPr>
        </p:nvSpPr>
        <p:spPr/>
        <p:txBody>
          <a:bodyPr vert="horz" wrap="square" lIns="0" tIns="45720" rIns="0" bIns="0" numCol="1" anchor="b" anchorCtr="0" compatLnSpc="1">
            <a:prstTxWarp prst="textNoShape">
              <a:avLst/>
            </a:prstTxWarp>
          </a:bodyPr>
          <a:lstStyle/>
          <a:p>
            <a:r>
              <a:rPr lang="en-US"/>
              <a:t>Multi-line loop body</a:t>
            </a:r>
          </a:p>
        </p:txBody>
      </p:sp>
      <p:sp>
        <p:nvSpPr>
          <p:cNvPr id="2" name="Text Placeholder 1">
            <a:extLst>
              <a:ext uri="{FF2B5EF4-FFF2-40B4-BE49-F238E27FC236}">
                <a16:creationId xmlns:a16="http://schemas.microsoft.com/office/drawing/2014/main" id="{7760B686-19AF-4A67-B11A-FA94C1772169}"/>
              </a:ext>
            </a:extLst>
          </p:cNvPr>
          <p:cNvSpPr>
            <a:spLocks noGrp="1"/>
          </p:cNvSpPr>
          <p:nvPr>
            <p:ph type="body" sz="quarter" idx="10"/>
          </p:nvPr>
        </p:nvSpPr>
        <p:spPr>
          <a:xfrm>
            <a:off x="584200" y="1435100"/>
            <a:ext cx="7410938" cy="5047536"/>
          </a:xfrm>
        </p:spPr>
        <p:txBody>
          <a:bodyPr/>
          <a:lstStyle/>
          <a:p>
            <a:pPr marL="514350" indent="-514350" fontAlgn="ctr">
              <a:buFont typeface="+mj-lt"/>
              <a:buAutoNum type="arabicPeriod"/>
            </a:pPr>
            <a:r>
              <a:rPr lang="en-US" sz="2400"/>
              <a:t>public static void </a:t>
            </a:r>
            <a:r>
              <a:rPr lang="en-US" sz="2400" err="1"/>
              <a:t>countDownSum</a:t>
            </a:r>
            <a:r>
              <a:rPr lang="en-US" sz="2400"/>
              <a:t>() {</a:t>
            </a:r>
          </a:p>
          <a:p>
            <a:pPr marL="514350" indent="-514350" fontAlgn="ctr">
              <a:buFont typeface="+mj-lt"/>
              <a:buAutoNum type="arabicPeriod"/>
            </a:pPr>
            <a:r>
              <a:rPr lang="en-US" sz="2400"/>
              <a:t>    </a:t>
            </a:r>
            <a:r>
              <a:rPr lang="en-US" sz="2400" err="1"/>
              <a:t>System.out.println</a:t>
            </a:r>
            <a:r>
              <a:rPr lang="en-US" sz="2400"/>
              <a:t>("+----+");</a:t>
            </a:r>
          </a:p>
          <a:p>
            <a:pPr marL="514350" indent="-514350" fontAlgn="ctr">
              <a:buFont typeface="+mj-lt"/>
              <a:buAutoNum type="arabicPeriod"/>
            </a:pPr>
            <a:r>
              <a:rPr lang="nn-NO" sz="2400"/>
              <a:t>    for (int i = 1; i &lt;= 3; i++) {</a:t>
            </a:r>
            <a:endParaRPr lang="en-US" sz="2400"/>
          </a:p>
          <a:p>
            <a:pPr marL="514350" indent="-514350" fontAlgn="ctr">
              <a:buFont typeface="+mj-lt"/>
              <a:buAutoNum type="arabicPeriod"/>
            </a:pPr>
            <a:r>
              <a:rPr lang="en-US" sz="2400"/>
              <a:t>        </a:t>
            </a:r>
            <a:r>
              <a:rPr lang="en-US" sz="2400" err="1"/>
              <a:t>System.out.println</a:t>
            </a:r>
            <a:r>
              <a:rPr lang="en-US" sz="2400"/>
              <a:t>("\\    /");</a:t>
            </a:r>
          </a:p>
          <a:p>
            <a:pPr marL="514350" indent="-514350" fontAlgn="ctr">
              <a:buFont typeface="+mj-lt"/>
              <a:buAutoNum type="arabicPeriod"/>
            </a:pPr>
            <a:r>
              <a:rPr lang="en-US" sz="2400"/>
              <a:t>        </a:t>
            </a:r>
            <a:r>
              <a:rPr lang="en-US" sz="2400" err="1"/>
              <a:t>System.out.println</a:t>
            </a:r>
            <a:r>
              <a:rPr lang="en-US" sz="2400"/>
              <a:t>("/    \\");</a:t>
            </a:r>
          </a:p>
          <a:p>
            <a:pPr marL="514350" indent="-514350" fontAlgn="ctr">
              <a:buFont typeface="+mj-lt"/>
              <a:buAutoNum type="arabicPeriod"/>
            </a:pPr>
            <a:r>
              <a:rPr lang="en-US" sz="2400"/>
              <a:t>    }</a:t>
            </a:r>
          </a:p>
          <a:p>
            <a:pPr marL="514350" indent="-514350" fontAlgn="ctr">
              <a:buFont typeface="+mj-lt"/>
              <a:buAutoNum type="arabicPeriod"/>
            </a:pPr>
            <a:r>
              <a:rPr lang="en-US" sz="2400"/>
              <a:t>    </a:t>
            </a:r>
            <a:r>
              <a:rPr lang="en-US" sz="2400" err="1"/>
              <a:t>System.out.println</a:t>
            </a:r>
            <a:r>
              <a:rPr lang="en-US" sz="2400"/>
              <a:t>("+----+");</a:t>
            </a:r>
          </a:p>
          <a:p>
            <a:pPr marL="514350" indent="-514350">
              <a:buFont typeface="+mj-lt"/>
              <a:buAutoNum type="arabicPeriod"/>
            </a:pPr>
            <a:r>
              <a:rPr lang="en-US" sz="2400"/>
              <a:t>}</a:t>
            </a:r>
          </a:p>
          <a:p>
            <a:pPr marL="514350" indent="-514350">
              <a:buFont typeface="+mj-lt"/>
              <a:buAutoNum type="arabicPeriod"/>
            </a:pPr>
            <a:endParaRPr lang="en-US" sz="2400"/>
          </a:p>
        </p:txBody>
      </p:sp>
      <p:sp>
        <p:nvSpPr>
          <p:cNvPr id="3" name="Text Placeholder 2">
            <a:extLst>
              <a:ext uri="{FF2B5EF4-FFF2-40B4-BE49-F238E27FC236}">
                <a16:creationId xmlns:a16="http://schemas.microsoft.com/office/drawing/2014/main" id="{5071D4ED-EFED-4331-BC32-C67C5A4127E2}"/>
              </a:ext>
            </a:extLst>
          </p:cNvPr>
          <p:cNvSpPr>
            <a:spLocks noGrp="1"/>
          </p:cNvSpPr>
          <p:nvPr>
            <p:ph type="body" sz="quarter" idx="12"/>
          </p:nvPr>
        </p:nvSpPr>
        <p:spPr>
          <a:xfrm>
            <a:off x="8780585" y="1435100"/>
            <a:ext cx="2828666" cy="4524315"/>
          </a:xfrm>
        </p:spPr>
        <p:txBody>
          <a:bodyPr/>
          <a:lstStyle/>
          <a:p>
            <a:pPr marL="457200" indent="-457200" fontAlgn="ctr">
              <a:buFont typeface="+mj-lt"/>
              <a:buAutoNum type="arabicPeriod"/>
            </a:pPr>
            <a:r>
              <a:rPr lang="en-US">
                <a:latin typeface="Courier New" panose="02070309020205020404" pitchFamily="49" charset="0"/>
                <a:cs typeface="Courier New" panose="02070309020205020404" pitchFamily="49" charset="0"/>
              </a:rPr>
              <a:t>+----+</a:t>
            </a:r>
          </a:p>
          <a:p>
            <a:pPr marL="457200" indent="-457200" fontAlgn="ctr">
              <a:buFont typeface="+mj-lt"/>
              <a:buAutoNum type="arabicPeriod"/>
            </a:pPr>
            <a:r>
              <a:rPr lang="en-US">
                <a:latin typeface="Courier New" panose="02070309020205020404" pitchFamily="49" charset="0"/>
                <a:cs typeface="Courier New" panose="02070309020205020404" pitchFamily="49" charset="0"/>
              </a:rPr>
              <a:t>\    /</a:t>
            </a:r>
          </a:p>
          <a:p>
            <a:pPr marL="457200" indent="-457200" fontAlgn="ctr">
              <a:buFont typeface="+mj-lt"/>
              <a:buAutoNum type="arabicPeriod"/>
            </a:pPr>
            <a:r>
              <a:rPr lang="en-US">
                <a:latin typeface="Courier New" panose="02070309020205020404" pitchFamily="49" charset="0"/>
                <a:cs typeface="Courier New" panose="02070309020205020404" pitchFamily="49" charset="0"/>
              </a:rPr>
              <a:t>/    \</a:t>
            </a:r>
          </a:p>
          <a:p>
            <a:pPr marL="457200" indent="-457200" fontAlgn="ctr">
              <a:buFont typeface="+mj-lt"/>
              <a:buAutoNum type="arabicPeriod"/>
            </a:pPr>
            <a:r>
              <a:rPr lang="en-US">
                <a:latin typeface="Courier New" panose="02070309020205020404" pitchFamily="49" charset="0"/>
                <a:cs typeface="Courier New" panose="02070309020205020404" pitchFamily="49" charset="0"/>
              </a:rPr>
              <a:t>\    /</a:t>
            </a:r>
          </a:p>
          <a:p>
            <a:pPr marL="457200" indent="-457200" fontAlgn="ctr">
              <a:buFont typeface="+mj-lt"/>
              <a:buAutoNum type="arabicPeriod"/>
            </a:pPr>
            <a:r>
              <a:rPr lang="en-US">
                <a:latin typeface="Courier New" panose="02070309020205020404" pitchFamily="49" charset="0"/>
                <a:cs typeface="Courier New" panose="02070309020205020404" pitchFamily="49" charset="0"/>
              </a:rPr>
              <a:t>/    \</a:t>
            </a:r>
          </a:p>
          <a:p>
            <a:pPr marL="457200" indent="-457200" fontAlgn="ctr">
              <a:buFont typeface="+mj-lt"/>
              <a:buAutoNum type="arabicPeriod"/>
            </a:pPr>
            <a:r>
              <a:rPr lang="en-US">
                <a:latin typeface="Courier New" panose="02070309020205020404" pitchFamily="49" charset="0"/>
                <a:cs typeface="Courier New" panose="02070309020205020404" pitchFamily="49" charset="0"/>
              </a:rPr>
              <a:t>\    /</a:t>
            </a:r>
          </a:p>
          <a:p>
            <a:pPr marL="457200" indent="-457200" fontAlgn="ctr">
              <a:buFont typeface="+mj-lt"/>
              <a:buAutoNum type="arabicPeriod"/>
            </a:pPr>
            <a:r>
              <a:rPr lang="en-US">
                <a:latin typeface="Courier New" panose="02070309020205020404" pitchFamily="49" charset="0"/>
                <a:cs typeface="Courier New" panose="02070309020205020404" pitchFamily="49" charset="0"/>
              </a:rPr>
              <a:t>/    \</a:t>
            </a:r>
          </a:p>
          <a:p>
            <a:pPr marL="457200" indent="-457200">
              <a:buFont typeface="+mj-lt"/>
              <a:buAutoNum type="arabicPeriod"/>
            </a:pPr>
            <a:r>
              <a:rPr lang="en-US">
                <a:latin typeface="Courier New" panose="02070309020205020404" pitchFamily="49" charset="0"/>
                <a:cs typeface="Courier New" panose="02070309020205020404" pitchFamily="49" charset="0"/>
              </a:rPr>
              <a:t>+----+</a:t>
            </a:r>
          </a:p>
        </p:txBody>
      </p:sp>
    </p:spTree>
    <p:custDataLst>
      <p:tags r:id="rId1"/>
    </p:custDataLst>
    <p:extLst>
      <p:ext uri="{BB962C8B-B14F-4D97-AF65-F5344CB8AC3E}">
        <p14:creationId xmlns:p14="http://schemas.microsoft.com/office/powerpoint/2010/main" val="907992661"/>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7" name="Rectangle 2"/>
          <p:cNvSpPr>
            <a:spLocks noGrp="1" noChangeArrowheads="1"/>
          </p:cNvSpPr>
          <p:nvPr>
            <p:ph type="title"/>
          </p:nvPr>
        </p:nvSpPr>
        <p:spPr/>
        <p:txBody>
          <a:bodyPr vert="horz" wrap="square" lIns="0" tIns="45720" rIns="0" bIns="0" numCol="1" anchor="b" anchorCtr="0" compatLnSpc="1">
            <a:prstTxWarp prst="textNoShape">
              <a:avLst/>
            </a:prstTxWarp>
          </a:bodyPr>
          <a:lstStyle/>
          <a:p>
            <a:r>
              <a:rPr lang="en-US"/>
              <a:t>Don’t forget {curly braces}</a:t>
            </a:r>
          </a:p>
        </p:txBody>
      </p:sp>
      <p:sp>
        <p:nvSpPr>
          <p:cNvPr id="5" name="Text Placeholder 4">
            <a:extLst>
              <a:ext uri="{FF2B5EF4-FFF2-40B4-BE49-F238E27FC236}">
                <a16:creationId xmlns:a16="http://schemas.microsoft.com/office/drawing/2014/main" id="{AEBC3824-62AE-4487-811A-8E6D12AD7F77}"/>
              </a:ext>
            </a:extLst>
          </p:cNvPr>
          <p:cNvSpPr>
            <a:spLocks noGrp="1"/>
          </p:cNvSpPr>
          <p:nvPr>
            <p:ph type="body" sz="quarter" idx="10"/>
          </p:nvPr>
        </p:nvSpPr>
        <p:spPr>
          <a:xfrm>
            <a:off x="584200" y="1435100"/>
            <a:ext cx="7516446" cy="3231654"/>
          </a:xfrm>
        </p:spPr>
        <p:txBody>
          <a:bodyPr/>
          <a:lstStyle/>
          <a:p>
            <a:pPr marL="514350" indent="-514350" fontAlgn="ctr">
              <a:spcBef>
                <a:spcPts val="0"/>
              </a:spcBef>
              <a:buFont typeface="+mj-lt"/>
              <a:buAutoNum type="arabicPeriod"/>
            </a:pPr>
            <a:r>
              <a:rPr lang="en-US" sz="2400">
                <a:latin typeface="Courier New" panose="02070309020205020404" pitchFamily="49" charset="0"/>
                <a:cs typeface="Courier New" panose="02070309020205020404" pitchFamily="49" charset="0"/>
              </a:rPr>
              <a:t>public static void </a:t>
            </a:r>
            <a:r>
              <a:rPr lang="en-US" sz="2400" err="1">
                <a:latin typeface="Courier New" panose="02070309020205020404" pitchFamily="49" charset="0"/>
                <a:cs typeface="Courier New" panose="02070309020205020404" pitchFamily="49" charset="0"/>
              </a:rPr>
              <a:t>countDownSum</a:t>
            </a:r>
            <a:r>
              <a:rPr lang="en-US" sz="2400">
                <a:latin typeface="Courier New" panose="02070309020205020404" pitchFamily="49" charset="0"/>
                <a:cs typeface="Courier New" panose="02070309020205020404" pitchFamily="49" charset="0"/>
              </a:rPr>
              <a:t>() {</a:t>
            </a:r>
          </a:p>
          <a:p>
            <a:pPr marL="514350" indent="-514350" fontAlgn="ctr">
              <a:spcBef>
                <a:spcPts val="0"/>
              </a:spcBef>
              <a:buFont typeface="+mj-lt"/>
              <a:buAutoNum type="arabicPeriod"/>
            </a:pPr>
            <a:r>
              <a:rPr lang="en-US" sz="2400">
                <a:latin typeface="Courier New" panose="02070309020205020404" pitchFamily="49" charset="0"/>
                <a:cs typeface="Courier New" panose="02070309020205020404" pitchFamily="49" charset="0"/>
              </a:rPr>
              <a:t>    </a:t>
            </a:r>
            <a:r>
              <a:rPr lang="en-US" sz="2400" err="1">
                <a:latin typeface="Courier New" panose="02070309020205020404" pitchFamily="49" charset="0"/>
                <a:cs typeface="Courier New" panose="02070309020205020404" pitchFamily="49" charset="0"/>
              </a:rPr>
              <a:t>System.out.println</a:t>
            </a:r>
            <a:r>
              <a:rPr lang="en-US" sz="2400">
                <a:latin typeface="Courier New" panose="02070309020205020404" pitchFamily="49" charset="0"/>
                <a:cs typeface="Courier New" panose="02070309020205020404" pitchFamily="49" charset="0"/>
              </a:rPr>
              <a:t>("+----+");</a:t>
            </a:r>
          </a:p>
          <a:p>
            <a:pPr marL="514350" indent="-514350" fontAlgn="ctr">
              <a:spcBef>
                <a:spcPts val="0"/>
              </a:spcBef>
              <a:buFont typeface="+mj-lt"/>
              <a:buAutoNum type="arabicPeriod"/>
            </a:pPr>
            <a:r>
              <a:rPr lang="nn-NO" sz="2400">
                <a:latin typeface="Courier New" panose="02070309020205020404" pitchFamily="49" charset="0"/>
                <a:cs typeface="Courier New" panose="02070309020205020404" pitchFamily="49" charset="0"/>
              </a:rPr>
              <a:t>    for (int i = 1; i &lt;= 3; i++) </a:t>
            </a:r>
            <a:endParaRPr lang="en-US" sz="2400">
              <a:latin typeface="Courier New" panose="02070309020205020404" pitchFamily="49" charset="0"/>
              <a:cs typeface="Courier New" panose="02070309020205020404" pitchFamily="49" charset="0"/>
            </a:endParaRPr>
          </a:p>
          <a:p>
            <a:pPr marL="514350" indent="-514350" fontAlgn="ctr">
              <a:spcBef>
                <a:spcPts val="0"/>
              </a:spcBef>
              <a:buFont typeface="+mj-lt"/>
              <a:buAutoNum type="arabicPeriod"/>
            </a:pPr>
            <a:r>
              <a:rPr lang="en-US" sz="2400">
                <a:latin typeface="Courier New" panose="02070309020205020404" pitchFamily="49" charset="0"/>
                <a:cs typeface="Courier New" panose="02070309020205020404" pitchFamily="49" charset="0"/>
              </a:rPr>
              <a:t>        </a:t>
            </a:r>
            <a:r>
              <a:rPr lang="en-US" sz="2400" err="1">
                <a:latin typeface="Courier New" panose="02070309020205020404" pitchFamily="49" charset="0"/>
                <a:cs typeface="Courier New" panose="02070309020205020404" pitchFamily="49" charset="0"/>
              </a:rPr>
              <a:t>System.out.println</a:t>
            </a:r>
            <a:r>
              <a:rPr lang="en-US" sz="2400">
                <a:latin typeface="Courier New" panose="02070309020205020404" pitchFamily="49" charset="0"/>
                <a:cs typeface="Courier New" panose="02070309020205020404" pitchFamily="49" charset="0"/>
              </a:rPr>
              <a:t>("\\    /");</a:t>
            </a:r>
          </a:p>
          <a:p>
            <a:pPr marL="514350" indent="-514350" fontAlgn="ctr">
              <a:spcBef>
                <a:spcPts val="0"/>
              </a:spcBef>
              <a:buFont typeface="+mj-lt"/>
              <a:buAutoNum type="arabicPeriod"/>
            </a:pPr>
            <a:r>
              <a:rPr lang="en-US" sz="2400">
                <a:latin typeface="Courier New" panose="02070309020205020404" pitchFamily="49" charset="0"/>
                <a:cs typeface="Courier New" panose="02070309020205020404" pitchFamily="49" charset="0"/>
              </a:rPr>
              <a:t>        </a:t>
            </a:r>
            <a:r>
              <a:rPr lang="en-US" sz="2400" err="1">
                <a:latin typeface="Courier New" panose="02070309020205020404" pitchFamily="49" charset="0"/>
                <a:cs typeface="Courier New" panose="02070309020205020404" pitchFamily="49" charset="0"/>
              </a:rPr>
              <a:t>System.out.println</a:t>
            </a:r>
            <a:r>
              <a:rPr lang="en-US" sz="2400">
                <a:latin typeface="Courier New" panose="02070309020205020404" pitchFamily="49" charset="0"/>
                <a:cs typeface="Courier New" panose="02070309020205020404" pitchFamily="49" charset="0"/>
              </a:rPr>
              <a:t>("/    \\");</a:t>
            </a:r>
          </a:p>
          <a:p>
            <a:pPr marL="514350" indent="-514350" fontAlgn="ctr">
              <a:spcBef>
                <a:spcPts val="0"/>
              </a:spcBef>
              <a:buFont typeface="+mj-lt"/>
              <a:buAutoNum type="arabicPeriod"/>
            </a:pPr>
            <a:r>
              <a:rPr lang="en-US" sz="2400">
                <a:latin typeface="Courier New" panose="02070309020205020404" pitchFamily="49" charset="0"/>
                <a:cs typeface="Courier New" panose="02070309020205020404" pitchFamily="49" charset="0"/>
              </a:rPr>
              <a:t>    </a:t>
            </a:r>
            <a:r>
              <a:rPr lang="en-US" sz="2400" err="1">
                <a:latin typeface="Courier New" panose="02070309020205020404" pitchFamily="49" charset="0"/>
                <a:cs typeface="Courier New" panose="02070309020205020404" pitchFamily="49" charset="0"/>
              </a:rPr>
              <a:t>System.out.println</a:t>
            </a:r>
            <a:r>
              <a:rPr lang="en-US" sz="2400">
                <a:latin typeface="Courier New" panose="02070309020205020404" pitchFamily="49" charset="0"/>
                <a:cs typeface="Courier New" panose="02070309020205020404" pitchFamily="49" charset="0"/>
              </a:rPr>
              <a:t>("+----+");</a:t>
            </a:r>
          </a:p>
          <a:p>
            <a:pPr marL="514350" indent="-514350">
              <a:spcBef>
                <a:spcPts val="0"/>
              </a:spcBef>
              <a:buFont typeface="+mj-lt"/>
              <a:buAutoNum type="arabicPeriod"/>
            </a:pPr>
            <a:r>
              <a:rPr lang="en-US" sz="2400">
                <a:latin typeface="Courier New" panose="02070309020205020404" pitchFamily="49" charset="0"/>
                <a:cs typeface="Courier New" panose="02070309020205020404" pitchFamily="49" charset="0"/>
              </a:rPr>
              <a:t>}</a:t>
            </a:r>
          </a:p>
          <a:p>
            <a:pPr marL="514350" indent="-514350">
              <a:buFont typeface="+mj-lt"/>
              <a:buAutoNum type="arabicPeriod"/>
            </a:pPr>
            <a:endParaRPr lang="en-US" sz="2400">
              <a:latin typeface="Courier New" panose="02070309020205020404" pitchFamily="49" charset="0"/>
              <a:cs typeface="Courier New" panose="02070309020205020404" pitchFamily="49" charset="0"/>
            </a:endParaRPr>
          </a:p>
        </p:txBody>
      </p:sp>
      <p:sp>
        <p:nvSpPr>
          <p:cNvPr id="6" name="Text Placeholder 5">
            <a:extLst>
              <a:ext uri="{FF2B5EF4-FFF2-40B4-BE49-F238E27FC236}">
                <a16:creationId xmlns:a16="http://schemas.microsoft.com/office/drawing/2014/main" id="{0314A236-FD09-456F-AF6E-8D7A3CEB00E4}"/>
              </a:ext>
            </a:extLst>
          </p:cNvPr>
          <p:cNvSpPr>
            <a:spLocks noGrp="1"/>
          </p:cNvSpPr>
          <p:nvPr>
            <p:ph type="body" sz="quarter" idx="12"/>
          </p:nvPr>
        </p:nvSpPr>
        <p:spPr>
          <a:xfrm>
            <a:off x="8639907" y="1435100"/>
            <a:ext cx="2969343" cy="3939540"/>
          </a:xfrm>
        </p:spPr>
        <p:txBody>
          <a:bodyPr/>
          <a:lstStyle/>
          <a:p>
            <a:pPr marL="514350" indent="-514350" fontAlgn="ctr">
              <a:buFont typeface="+mj-lt"/>
              <a:buAutoNum type="arabicPeriod"/>
            </a:pPr>
            <a:r>
              <a:rPr lang="en-US">
                <a:latin typeface="Courier New" panose="02070309020205020404" pitchFamily="49" charset="0"/>
                <a:cs typeface="Courier New" panose="02070309020205020404" pitchFamily="49" charset="0"/>
              </a:rPr>
              <a:t>+----+</a:t>
            </a:r>
          </a:p>
          <a:p>
            <a:pPr marL="514350" indent="-514350" fontAlgn="ctr">
              <a:buFont typeface="+mj-lt"/>
              <a:buAutoNum type="arabicPeriod"/>
            </a:pPr>
            <a:r>
              <a:rPr lang="en-US">
                <a:latin typeface="Courier New" panose="02070309020205020404" pitchFamily="49" charset="0"/>
                <a:cs typeface="Courier New" panose="02070309020205020404" pitchFamily="49" charset="0"/>
              </a:rPr>
              <a:t>\    /</a:t>
            </a:r>
          </a:p>
          <a:p>
            <a:pPr marL="514350" indent="-514350" fontAlgn="ctr">
              <a:buFont typeface="+mj-lt"/>
              <a:buAutoNum type="arabicPeriod"/>
            </a:pPr>
            <a:r>
              <a:rPr lang="en-US">
                <a:latin typeface="Courier New" panose="02070309020205020404" pitchFamily="49" charset="0"/>
                <a:cs typeface="Courier New" panose="02070309020205020404" pitchFamily="49" charset="0"/>
              </a:rPr>
              <a:t>\    /</a:t>
            </a:r>
          </a:p>
          <a:p>
            <a:pPr marL="514350" indent="-514350" fontAlgn="ctr">
              <a:buFont typeface="+mj-lt"/>
              <a:buAutoNum type="arabicPeriod"/>
            </a:pPr>
            <a:r>
              <a:rPr lang="en-US">
                <a:latin typeface="Courier New" panose="02070309020205020404" pitchFamily="49" charset="0"/>
                <a:cs typeface="Courier New" panose="02070309020205020404" pitchFamily="49" charset="0"/>
              </a:rPr>
              <a:t>\    /</a:t>
            </a:r>
          </a:p>
          <a:p>
            <a:pPr marL="514350" indent="-514350" fontAlgn="ctr">
              <a:buFont typeface="+mj-lt"/>
              <a:buAutoNum type="arabicPeriod"/>
            </a:pPr>
            <a:r>
              <a:rPr lang="en-US">
                <a:latin typeface="Courier New" panose="02070309020205020404" pitchFamily="49" charset="0"/>
                <a:cs typeface="Courier New" panose="02070309020205020404" pitchFamily="49" charset="0"/>
              </a:rPr>
              <a:t>/    \</a:t>
            </a:r>
          </a:p>
          <a:p>
            <a:pPr marL="514350" indent="-514350" fontAlgn="ctr">
              <a:buFont typeface="+mj-lt"/>
              <a:buAutoNum type="arabicPeriod"/>
            </a:pPr>
            <a:r>
              <a:rPr lang="en-US">
                <a:latin typeface="Courier New" panose="02070309020205020404" pitchFamily="49" charset="0"/>
                <a:cs typeface="Courier New" panose="02070309020205020404" pitchFamily="49" charset="0"/>
              </a:rPr>
              <a:t>+----+</a:t>
            </a:r>
          </a:p>
          <a:p>
            <a:endParaRPr lang="en-US"/>
          </a:p>
        </p:txBody>
      </p:sp>
      <p:grpSp>
        <p:nvGrpSpPr>
          <p:cNvPr id="4" name="Group 3"/>
          <p:cNvGrpSpPr/>
          <p:nvPr/>
        </p:nvGrpSpPr>
        <p:grpSpPr>
          <a:xfrm>
            <a:off x="10762648" y="2074985"/>
            <a:ext cx="1300398" cy="2558948"/>
            <a:chOff x="1917246" y="3716955"/>
            <a:chExt cx="1429352" cy="2558948"/>
          </a:xfrm>
        </p:grpSpPr>
        <p:sp>
          <p:nvSpPr>
            <p:cNvPr id="2" name="TextBox 1"/>
            <p:cNvSpPr txBox="1"/>
            <p:nvPr/>
          </p:nvSpPr>
          <p:spPr>
            <a:xfrm>
              <a:off x="1917246" y="5629572"/>
              <a:ext cx="1429352" cy="646331"/>
            </a:xfrm>
            <a:prstGeom prst="rect">
              <a:avLst/>
            </a:prstGeom>
            <a:noFill/>
          </p:spPr>
          <p:txBody>
            <a:bodyPr wrap="square" rtlCol="0">
              <a:spAutoFit/>
            </a:bodyPr>
            <a:lstStyle/>
            <a:p>
              <a:r>
                <a:rPr lang="en-US">
                  <a:solidFill>
                    <a:prstClr val="black"/>
                  </a:solidFill>
                </a:rPr>
                <a:t>Notice the difference?</a:t>
              </a:r>
            </a:p>
          </p:txBody>
        </p:sp>
        <p:sp>
          <p:nvSpPr>
            <p:cNvPr id="3" name="Right Brace 2"/>
            <p:cNvSpPr/>
            <p:nvPr/>
          </p:nvSpPr>
          <p:spPr bwMode="auto">
            <a:xfrm>
              <a:off x="2211049" y="3716955"/>
              <a:ext cx="375139" cy="1488715"/>
            </a:xfrm>
            <a:prstGeom prst="rightBrace">
              <a:avLst>
                <a:gd name="adj1" fmla="val 324297"/>
                <a:gd name="adj2" fmla="val 50000"/>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rtlCol="0" anchor="t" anchorCtr="0" compatLnSpc="1">
              <a:prstTxWarp prst="textNoShape">
                <a:avLst/>
              </a:prstTxWarp>
            </a:bodyPr>
            <a:lstStyle/>
            <a:p>
              <a:pPr algn="r" defTabSz="914400" fontAlgn="base">
                <a:spcBef>
                  <a:spcPct val="0"/>
                </a:spcBef>
                <a:spcAft>
                  <a:spcPct val="0"/>
                </a:spcAft>
              </a:pPr>
              <a:endParaRPr lang="en-US">
                <a:solidFill>
                  <a:prstClr val="black"/>
                </a:solidFill>
                <a:latin typeface="Arial" panose="020B0604020202020204" pitchFamily="34" charset="0"/>
              </a:endParaRPr>
            </a:p>
          </p:txBody>
        </p:sp>
      </p:grpSp>
    </p:spTree>
    <p:custDataLst>
      <p:tags r:id="rId1"/>
    </p:custDataLst>
    <p:extLst>
      <p:ext uri="{BB962C8B-B14F-4D97-AF65-F5344CB8AC3E}">
        <p14:creationId xmlns:p14="http://schemas.microsoft.com/office/powerpoint/2010/main" val="221418383"/>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3207"/>
            <a:ext cx="10515600" cy="1325563"/>
          </a:xfrm>
        </p:spPr>
        <p:txBody>
          <a:bodyPr/>
          <a:lstStyle/>
          <a:p>
            <a:r>
              <a:rPr lang="en-US">
                <a:sym typeface="Wingdings" panose="05000000000000000000" pitchFamily="2" charset="2"/>
              </a:rPr>
              <a:t> </a:t>
            </a:r>
            <a:r>
              <a:rPr lang="en-US"/>
              <a:t>Homework</a:t>
            </a:r>
          </a:p>
        </p:txBody>
      </p:sp>
      <p:sp>
        <p:nvSpPr>
          <p:cNvPr id="6" name="TextBox 5"/>
          <p:cNvSpPr txBox="1"/>
          <p:nvPr/>
        </p:nvSpPr>
        <p:spPr>
          <a:xfrm>
            <a:off x="838200" y="1175184"/>
            <a:ext cx="7634288" cy="1200329"/>
          </a:xfrm>
          <a:prstGeom prst="rect">
            <a:avLst/>
          </a:prstGeom>
          <a:solidFill>
            <a:schemeClr val="bg1"/>
          </a:solidFill>
        </p:spPr>
        <p:txBody>
          <a:bodyPr wrap="square" rtlCol="0">
            <a:spAutoFit/>
          </a:bodyPr>
          <a:lstStyle/>
          <a:p>
            <a:r>
              <a:rPr lang="en-US" sz="2400"/>
              <a:t>Homework (due on Thursday 10/1) :</a:t>
            </a:r>
          </a:p>
          <a:p>
            <a:pPr marL="285750" indent="-285750">
              <a:buFont typeface="Arial" panose="020B0604020202020204" pitchFamily="34" charset="0"/>
              <a:buChar char="•"/>
            </a:pPr>
            <a:r>
              <a:rPr lang="en-US" sz="2400"/>
              <a:t>Read chapter 2, section 2.3 (pages 89-96)</a:t>
            </a:r>
          </a:p>
          <a:p>
            <a:pPr marL="285750" indent="-285750">
              <a:buFont typeface="Arial" panose="020B0604020202020204" pitchFamily="34" charset="0"/>
              <a:buChar char="•"/>
            </a:pPr>
            <a:r>
              <a:rPr lang="en-US" sz="2400"/>
              <a:t>Chapter 2 self-check problems 18, 19 (page 123) </a:t>
            </a:r>
          </a:p>
        </p:txBody>
      </p:sp>
      <p:sp>
        <p:nvSpPr>
          <p:cNvPr id="4" name="Content Placeholder 2"/>
          <p:cNvSpPr>
            <a:spLocks noGrp="1"/>
          </p:cNvSpPr>
          <p:nvPr>
            <p:ph idx="1"/>
          </p:nvPr>
        </p:nvSpPr>
        <p:spPr>
          <a:xfrm>
            <a:off x="838200" y="3102078"/>
            <a:ext cx="10515600" cy="2995758"/>
          </a:xfrm>
        </p:spPr>
        <p:txBody>
          <a:bodyPr>
            <a:normAutofit fontScale="85000" lnSpcReduction="10000"/>
          </a:bodyPr>
          <a:lstStyle/>
          <a:p>
            <a:pPr marL="0" indent="0">
              <a:buNone/>
            </a:pPr>
            <a:r>
              <a:rPr lang="en-US" sz="2600" b="1" u="sng"/>
              <a:t>Stretch problem:</a:t>
            </a:r>
          </a:p>
          <a:p>
            <a:pPr marL="0" indent="0">
              <a:buNone/>
            </a:pPr>
            <a:r>
              <a:rPr lang="en-US" sz="2600"/>
              <a:t>A leap year is divisible by 4 and not divisible by 100, unless it is divisible by 400.</a:t>
            </a:r>
          </a:p>
          <a:p>
            <a:pPr marL="0" indent="0">
              <a:buNone/>
            </a:pPr>
            <a:r>
              <a:rPr lang="en-US" sz="2600"/>
              <a:t>Examples:</a:t>
            </a:r>
          </a:p>
          <a:p>
            <a:pPr marL="457200" lvl="1" indent="0">
              <a:buNone/>
            </a:pPr>
            <a:r>
              <a:rPr lang="en-US" sz="1900"/>
              <a:t>2015 is not a leap year (it’s not divisible by 4)</a:t>
            </a:r>
          </a:p>
          <a:p>
            <a:pPr marL="457200" lvl="1" indent="0">
              <a:buNone/>
            </a:pPr>
            <a:r>
              <a:rPr lang="en-US" sz="1900"/>
              <a:t>2016 is a leap year (it’s divisible by 4 and not divisible by 100)</a:t>
            </a:r>
          </a:p>
          <a:p>
            <a:pPr marL="457200" lvl="1" indent="0">
              <a:buNone/>
            </a:pPr>
            <a:r>
              <a:rPr lang="en-US" sz="1900"/>
              <a:t>2100 is not a leap year (it is divisible by 4, but also divisible by 100, while not being divisible by 400).</a:t>
            </a:r>
          </a:p>
          <a:p>
            <a:pPr marL="457200" lvl="1" indent="0">
              <a:buNone/>
            </a:pPr>
            <a:r>
              <a:rPr lang="en-US" sz="1900"/>
              <a:t>2400 is a leap year (it is divisible by 4, also divisible by 100, but it’s also divisible by 500).</a:t>
            </a:r>
          </a:p>
          <a:p>
            <a:pPr marL="0" indent="0">
              <a:buNone/>
            </a:pPr>
            <a:r>
              <a:rPr lang="en-US" sz="2600"/>
              <a:t>Can you write the code to print 1 if a year is a leap year and 0 if it is not?</a:t>
            </a:r>
          </a:p>
          <a:p>
            <a:pPr marL="0" indent="0">
              <a:buNone/>
            </a:pPr>
            <a:endParaRPr lang="en-US" sz="2000"/>
          </a:p>
          <a:p>
            <a:pPr marL="0" indent="0">
              <a:buNone/>
            </a:pPr>
            <a:endParaRPr lang="en-US" sz="2000"/>
          </a:p>
        </p:txBody>
      </p:sp>
    </p:spTree>
    <p:custDataLst>
      <p:tags r:id="rId1"/>
    </p:custDataLst>
    <p:extLst>
      <p:ext uri="{BB962C8B-B14F-4D97-AF65-F5344CB8AC3E}">
        <p14:creationId xmlns:p14="http://schemas.microsoft.com/office/powerpoint/2010/main" val="36652378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000"/>
              <a:t>Practice Problems</a:t>
            </a:r>
          </a:p>
        </p:txBody>
      </p:sp>
      <p:sp>
        <p:nvSpPr>
          <p:cNvPr id="3" name="Subtitle 2"/>
          <p:cNvSpPr>
            <a:spLocks noGrp="1"/>
          </p:cNvSpPr>
          <p:nvPr>
            <p:ph type="subTitle" idx="1"/>
          </p:nvPr>
        </p:nvSpPr>
        <p:spPr/>
        <p:txBody>
          <a:bodyPr/>
          <a:lstStyle/>
          <a:p>
            <a:r>
              <a:rPr lang="en-US"/>
              <a:t>Count2, </a:t>
            </a:r>
            <a:r>
              <a:rPr lang="en-US" err="1"/>
              <a:t>fingerTrap</a:t>
            </a:r>
            <a:r>
              <a:rPr lang="en-US"/>
              <a:t>, </a:t>
            </a:r>
            <a:r>
              <a:rPr lang="en-US" err="1"/>
              <a:t>howManyLines</a:t>
            </a:r>
            <a:endParaRPr lang="en-US"/>
          </a:p>
        </p:txBody>
      </p:sp>
    </p:spTree>
    <p:custDataLst>
      <p:tags r:id="rId1"/>
    </p:custDataLst>
    <p:extLst>
      <p:ext uri="{BB962C8B-B14F-4D97-AF65-F5344CB8AC3E}">
        <p14:creationId xmlns:p14="http://schemas.microsoft.com/office/powerpoint/2010/main" val="1231550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Homework</a:t>
            </a:r>
          </a:p>
        </p:txBody>
      </p:sp>
      <p:sp>
        <p:nvSpPr>
          <p:cNvPr id="3" name="Content Placeholder 2"/>
          <p:cNvSpPr>
            <a:spLocks noGrp="1"/>
          </p:cNvSpPr>
          <p:nvPr>
            <p:ph idx="1"/>
          </p:nvPr>
        </p:nvSpPr>
        <p:spPr/>
        <p:txBody>
          <a:bodyPr/>
          <a:lstStyle/>
          <a:p>
            <a:pPr marL="0" indent="0">
              <a:buNone/>
            </a:pPr>
            <a:r>
              <a:rPr lang="en-US"/>
              <a:t>Read HW 2.3 “Nested Loops”</a:t>
            </a:r>
          </a:p>
          <a:p>
            <a:pPr marL="0" indent="0">
              <a:buNone/>
            </a:pPr>
            <a:endParaRPr lang="en-US"/>
          </a:p>
          <a:p>
            <a:pPr marL="0" indent="0">
              <a:buNone/>
            </a:pPr>
            <a:r>
              <a:rPr lang="en-US"/>
              <a:t>Complete chapter 2 self-check questions 19-21 (4</a:t>
            </a:r>
            <a:r>
              <a:rPr lang="en-US" baseline="30000"/>
              <a:t>th</a:t>
            </a:r>
            <a:r>
              <a:rPr lang="en-US"/>
              <a:t> edition: 22-24). </a:t>
            </a:r>
          </a:p>
        </p:txBody>
      </p:sp>
    </p:spTree>
    <p:custDataLst>
      <p:tags r:id="rId1"/>
    </p:custDataLst>
    <p:extLst>
      <p:ext uri="{BB962C8B-B14F-4D97-AF65-F5344CB8AC3E}">
        <p14:creationId xmlns:p14="http://schemas.microsoft.com/office/powerpoint/2010/main" val="14044314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Nested for Loops</a:t>
            </a:r>
          </a:p>
        </p:txBody>
      </p:sp>
      <p:sp>
        <p:nvSpPr>
          <p:cNvPr id="3" name="Subtitle 2"/>
          <p:cNvSpPr>
            <a:spLocks noGrp="1"/>
          </p:cNvSpPr>
          <p:nvPr>
            <p:ph type="subTitle" idx="1"/>
          </p:nvPr>
        </p:nvSpPr>
        <p:spPr/>
        <p:txBody>
          <a:bodyPr/>
          <a:lstStyle/>
          <a:p>
            <a:r>
              <a:rPr lang="en-US"/>
              <a:t>[ 2.06 ] [ Today’s Date ] [ Instructor Name ]</a:t>
            </a:r>
          </a:p>
        </p:txBody>
      </p:sp>
    </p:spTree>
    <p:custDataLst>
      <p:tags r:id="rId1"/>
    </p:custDataLst>
    <p:extLst>
      <p:ext uri="{BB962C8B-B14F-4D97-AF65-F5344CB8AC3E}">
        <p14:creationId xmlns:p14="http://schemas.microsoft.com/office/powerpoint/2010/main" val="21722829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964" y="927242"/>
            <a:ext cx="10515600" cy="1157288"/>
          </a:xfrm>
        </p:spPr>
        <p:txBody>
          <a:bodyPr/>
          <a:lstStyle/>
          <a:p>
            <a:pPr algn="ctr"/>
            <a:r>
              <a:rPr lang="en-US"/>
              <a:t>The Challenge:</a:t>
            </a:r>
          </a:p>
        </p:txBody>
      </p:sp>
      <p:sp>
        <p:nvSpPr>
          <p:cNvPr id="3" name="Content Placeholder 2"/>
          <p:cNvSpPr>
            <a:spLocks noGrp="1"/>
          </p:cNvSpPr>
          <p:nvPr>
            <p:ph idx="1"/>
          </p:nvPr>
        </p:nvSpPr>
        <p:spPr>
          <a:xfrm>
            <a:off x="584200" y="1435503"/>
            <a:ext cx="10940589" cy="2781726"/>
          </a:xfrm>
        </p:spPr>
        <p:txBody>
          <a:bodyPr vert="horz" wrap="square" lIns="0" tIns="0" rIns="0" bIns="0" rtlCol="0" anchor="t">
            <a:normAutofit/>
          </a:bodyPr>
          <a:lstStyle/>
          <a:p>
            <a:pPr marL="0" indent="0" algn="ctr">
              <a:buNone/>
            </a:pPr>
            <a:endParaRPr lang="en-US" sz="2400"/>
          </a:p>
          <a:p>
            <a:pPr marL="0" indent="0" algn="ctr">
              <a:buNone/>
            </a:pPr>
            <a:endParaRPr lang="en-US" sz="2400"/>
          </a:p>
          <a:p>
            <a:pPr marL="0" indent="0" algn="ctr">
              <a:buNone/>
            </a:pPr>
            <a:endParaRPr lang="en-US" sz="2400"/>
          </a:p>
          <a:p>
            <a:pPr marL="0" indent="0" algn="ctr">
              <a:buNone/>
            </a:pPr>
            <a:r>
              <a:rPr lang="en-US" sz="2400">
                <a:cs typeface="Segoe UI"/>
              </a:rPr>
              <a:t>Write the code to count to 1000 in 11 lines. </a:t>
            </a:r>
          </a:p>
          <a:p>
            <a:pPr marL="0" indent="0" algn="ctr">
              <a:buNone/>
            </a:pPr>
            <a:r>
              <a:rPr lang="en-US" sz="2400">
                <a:cs typeface="Segoe UI"/>
              </a:rPr>
              <a:t>You cannot use a loop that executes more than 10 times.</a:t>
            </a:r>
            <a:endParaRPr lang="en-US"/>
          </a:p>
        </p:txBody>
      </p:sp>
    </p:spTree>
    <p:custDataLst>
      <p:tags r:id="rId1"/>
    </p:custDataLst>
    <p:extLst>
      <p:ext uri="{BB962C8B-B14F-4D97-AF65-F5344CB8AC3E}">
        <p14:creationId xmlns:p14="http://schemas.microsoft.com/office/powerpoint/2010/main" val="41891094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3" name="Title 1"/>
          <p:cNvSpPr>
            <a:spLocks noGrp="1"/>
          </p:cNvSpPr>
          <p:nvPr>
            <p:ph type="title"/>
          </p:nvPr>
        </p:nvSpPr>
        <p:spPr>
          <a:xfrm>
            <a:off x="588263" y="411034"/>
            <a:ext cx="11018520" cy="600164"/>
          </a:xfrm>
        </p:spPr>
        <p:txBody>
          <a:bodyPr vert="horz" wrap="square" lIns="0" tIns="45720" rIns="0" bIns="0" numCol="1" anchor="b" anchorCtr="0" compatLnSpc="1">
            <a:prstTxWarp prst="textNoShape">
              <a:avLst/>
            </a:prstTxWarp>
          </a:bodyPr>
          <a:lstStyle/>
          <a:p>
            <a:r>
              <a:rPr lang="en-US">
                <a:cs typeface="Segoe UI"/>
              </a:rPr>
              <a:t>Single loop</a:t>
            </a:r>
          </a:p>
        </p:txBody>
      </p:sp>
      <p:sp>
        <p:nvSpPr>
          <p:cNvPr id="2" name="Rectangle 1"/>
          <p:cNvSpPr/>
          <p:nvPr/>
        </p:nvSpPr>
        <p:spPr>
          <a:xfrm>
            <a:off x="6558457" y="1713930"/>
            <a:ext cx="4967499" cy="3046988"/>
          </a:xfrm>
          <a:prstGeom prst="rect">
            <a:avLst/>
          </a:prstGeom>
        </p:spPr>
        <p:txBody>
          <a:bodyPr wrap="square" anchor="t">
            <a:spAutoFit/>
          </a:bodyPr>
          <a:lstStyle/>
          <a:p>
            <a:pPr marL="285750" indent="-285750">
              <a:buFont typeface="Arial" panose="020B0604020202020204" pitchFamily="34" charset="0"/>
              <a:buChar char="•"/>
            </a:pPr>
            <a:endParaRPr lang="en-US" sz="2400"/>
          </a:p>
          <a:p>
            <a:pPr marL="222250" indent="-285750">
              <a:buFont typeface="Arial" panose="020B0604020202020204" pitchFamily="34" charset="0"/>
              <a:buChar char="•"/>
            </a:pPr>
            <a:r>
              <a:rPr lang="en-US" sz="2400"/>
              <a:t>Loop runs the body statements once per iteration</a:t>
            </a:r>
            <a:endParaRPr lang="en-US" sz="2400">
              <a:cs typeface="Segoe UI"/>
            </a:endParaRPr>
          </a:p>
          <a:p>
            <a:pPr marL="222250" indent="-285750">
              <a:buFont typeface="Arial" panose="020B0604020202020204" pitchFamily="34" charset="0"/>
              <a:buChar char="•"/>
            </a:pPr>
            <a:r>
              <a:rPr lang="en-US" sz="2400">
                <a:latin typeface="Segoe UI"/>
                <a:cs typeface="Segoe UI"/>
              </a:rPr>
              <a:t>Simple execution where each time through Hello is printed to the screen</a:t>
            </a:r>
          </a:p>
          <a:p>
            <a:pPr marL="222250" indent="-285750">
              <a:buFont typeface="Arial" panose="020B0604020202020204" pitchFamily="34" charset="0"/>
              <a:buChar char="•"/>
            </a:pPr>
            <a:endParaRPr lang="en-US" sz="2400">
              <a:latin typeface="Segoe UI"/>
              <a:cs typeface="Segoe UI"/>
            </a:endParaRPr>
          </a:p>
          <a:p>
            <a:pPr marL="222250" indent="-285750">
              <a:buFont typeface="Arial" panose="020B0604020202020204" pitchFamily="34" charset="0"/>
              <a:buChar char="•"/>
            </a:pPr>
            <a:endParaRPr lang="en-US" sz="2400">
              <a:latin typeface="Segoe UI"/>
              <a:cs typeface="Segoe UI"/>
            </a:endParaRPr>
          </a:p>
        </p:txBody>
      </p:sp>
      <p:graphicFrame>
        <p:nvGraphicFramePr>
          <p:cNvPr id="5" name="Table 4"/>
          <p:cNvGraphicFramePr>
            <a:graphicFrameLocks noGrp="1"/>
          </p:cNvGraphicFramePr>
          <p:nvPr>
            <p:extLst>
              <p:ext uri="{D42A27DB-BD31-4B8C-83A1-F6EECF244321}">
                <p14:modId xmlns:p14="http://schemas.microsoft.com/office/powerpoint/2010/main" val="2038963346"/>
              </p:ext>
            </p:extLst>
          </p:nvPr>
        </p:nvGraphicFramePr>
        <p:xfrm>
          <a:off x="768928" y="2477415"/>
          <a:ext cx="5476909" cy="2214837"/>
        </p:xfrm>
        <a:graphic>
          <a:graphicData uri="http://schemas.openxmlformats.org/drawingml/2006/table">
            <a:tbl>
              <a:tblPr firstRow="1" bandRow="1">
                <a:tableStyleId>{2D5ABB26-0587-4C30-8999-92F81FD0307C}</a:tableStyleId>
              </a:tblPr>
              <a:tblGrid>
                <a:gridCol w="5476909">
                  <a:extLst>
                    <a:ext uri="{9D8B030D-6E8A-4147-A177-3AD203B41FA5}">
                      <a16:colId xmlns:a16="http://schemas.microsoft.com/office/drawing/2014/main" val="20000"/>
                    </a:ext>
                  </a:extLst>
                </a:gridCol>
              </a:tblGrid>
              <a:tr h="265439">
                <a:tc>
                  <a:txBody>
                    <a:bodyPr/>
                    <a:lstStyle/>
                    <a:p>
                      <a:pPr marL="342900" marR="0" lvl="0" indent="-342900" algn="l">
                        <a:lnSpc>
                          <a:spcPct val="100000"/>
                        </a:lnSpc>
                        <a:spcBef>
                          <a:spcPct val="20000"/>
                        </a:spcBef>
                        <a:spcAft>
                          <a:spcPts val="0"/>
                        </a:spcAft>
                        <a:buAutoNum type="arabicPeriod"/>
                      </a:pPr>
                      <a:r>
                        <a:rPr lang="en-US" sz="1800" b="0" i="0" u="none" strike="noStrike" noProof="0">
                          <a:latin typeface="Courier New"/>
                        </a:rPr>
                        <a:t>for (int </a:t>
                      </a:r>
                      <a:r>
                        <a:rPr lang="en-US" sz="1800" b="0" i="0" u="none" strike="noStrike" noProof="0" err="1">
                          <a:latin typeface="Courier New"/>
                        </a:rPr>
                        <a:t>i</a:t>
                      </a:r>
                      <a:r>
                        <a:rPr lang="en-US" sz="1800" b="0" i="0" u="none" strike="noStrike" noProof="0">
                          <a:latin typeface="Courier New"/>
                        </a:rPr>
                        <a:t> = 1; </a:t>
                      </a:r>
                      <a:r>
                        <a:rPr lang="en-US" sz="1800" b="0" i="0" u="none" strike="noStrike" noProof="0" err="1">
                          <a:latin typeface="Courier New"/>
                        </a:rPr>
                        <a:t>i</a:t>
                      </a:r>
                      <a:r>
                        <a:rPr lang="en-US" sz="1800" b="0" i="0" u="none" strike="noStrike" noProof="0">
                          <a:latin typeface="Courier New"/>
                        </a:rPr>
                        <a:t> &lt;= 3; </a:t>
                      </a:r>
                      <a:r>
                        <a:rPr lang="en-US" sz="1800" b="0" i="0" u="none" strike="noStrike" noProof="0" err="1">
                          <a:latin typeface="Courier New"/>
                        </a:rPr>
                        <a:t>i</a:t>
                      </a:r>
                      <a:r>
                        <a:rPr lang="en-US" sz="1800" b="0" i="0" u="none" strike="noStrike" noProof="0">
                          <a:latin typeface="Courier New"/>
                        </a:rPr>
                        <a:t>++) {</a:t>
                      </a:r>
                    </a:p>
                    <a:p>
                      <a:pPr marL="342900" marR="0" lvl="0" indent="-342900" algn="l">
                        <a:lnSpc>
                          <a:spcPct val="100000"/>
                        </a:lnSpc>
                        <a:spcBef>
                          <a:spcPct val="20000"/>
                        </a:spcBef>
                        <a:spcAft>
                          <a:spcPts val="0"/>
                        </a:spcAft>
                        <a:buAutoNum type="arabicPeriod"/>
                      </a:pPr>
                      <a:endParaRPr lang="en-US" sz="1800" b="0" i="0" u="none" strike="noStrike" noProof="0">
                        <a:latin typeface="Courier New"/>
                      </a:endParaRPr>
                    </a:p>
                    <a:p>
                      <a:pPr marL="342900" marR="0" lvl="0" indent="-342900" algn="l">
                        <a:lnSpc>
                          <a:spcPct val="100000"/>
                        </a:lnSpc>
                        <a:spcBef>
                          <a:spcPct val="20000"/>
                        </a:spcBef>
                        <a:spcAft>
                          <a:spcPts val="0"/>
                        </a:spcAft>
                        <a:buAutoNum type="arabicPeriod"/>
                      </a:pPr>
                      <a:r>
                        <a:rPr lang="en-US" sz="1800" b="0" i="0" u="none" strike="noStrike" noProof="0">
                          <a:latin typeface="Courier New"/>
                        </a:rPr>
                        <a:t>     </a:t>
                      </a:r>
                      <a:r>
                        <a:rPr lang="en-US" sz="1800" b="0" i="0" u="none" strike="noStrike" noProof="0" err="1">
                          <a:latin typeface="Courier New"/>
                        </a:rPr>
                        <a:t>System.out.println</a:t>
                      </a:r>
                      <a:r>
                        <a:rPr lang="en-US" sz="1800" b="0" i="0" u="none" strike="noStrike" noProof="0">
                          <a:latin typeface="Courier New"/>
                        </a:rPr>
                        <a:t>( "Hello" );</a:t>
                      </a:r>
                      <a:endParaRPr lang="en-US" sz="1800" b="0" i="0" u="none" strike="noStrike" noProof="0"/>
                    </a:p>
                    <a:p>
                      <a:pPr marL="342900" marR="0" lvl="0" indent="-342900" algn="l">
                        <a:lnSpc>
                          <a:spcPct val="100000"/>
                        </a:lnSpc>
                        <a:spcBef>
                          <a:spcPct val="20000"/>
                        </a:spcBef>
                        <a:spcAft>
                          <a:spcPts val="0"/>
                        </a:spcAft>
                        <a:buAutoNum type="arabicPeriod"/>
                      </a:pPr>
                      <a:endParaRPr lang="en-US" sz="1800" b="0" i="0" u="none" strike="noStrike" noProof="0"/>
                    </a:p>
                    <a:p>
                      <a:pPr marL="342900" marR="0" lvl="0" indent="-342900" algn="l">
                        <a:lnSpc>
                          <a:spcPct val="100000"/>
                        </a:lnSpc>
                        <a:spcBef>
                          <a:spcPct val="20000"/>
                        </a:spcBef>
                        <a:spcAft>
                          <a:spcPts val="0"/>
                        </a:spcAft>
                        <a:buAutoNum type="arabicPeriod"/>
                      </a:pPr>
                      <a:r>
                        <a:rPr lang="en-US" sz="1800" b="0" i="0" u="none" strike="noStrike" noProof="0">
                          <a:latin typeface="Courier New"/>
                        </a:rPr>
                        <a:t>}</a:t>
                      </a:r>
                      <a:endParaRPr lang="nn-NO" sz="1800">
                        <a:solidFill>
                          <a:srgbClr val="000000"/>
                        </a:solidFill>
                        <a:latin typeface="Consolas" panose="020B0609020204030204" pitchFamily="49" charset="0"/>
                      </a:endParaRP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65439">
                <a:tc>
                  <a:txBody>
                    <a:bodyPr/>
                    <a:lstStyle/>
                    <a:p>
                      <a:pPr>
                        <a:lnSpc>
                          <a:spcPts val="1600"/>
                        </a:lnSpc>
                      </a:pPr>
                      <a:endParaRPr lang="en-US" sz="1800">
                        <a:solidFill>
                          <a:srgbClr val="000000"/>
                        </a:solidFill>
                        <a:latin typeface="Consolas"/>
                      </a:endParaRP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58342">
                <a:tc>
                  <a:txBody>
                    <a:bodyPr/>
                    <a:lstStyle/>
                    <a:p>
                      <a:pPr algn="l"/>
                      <a:endParaRPr lang="en-US" sz="1800">
                        <a:solidFill>
                          <a:srgbClr val="000000"/>
                        </a:solidFill>
                        <a:latin typeface="Consolas"/>
                      </a:endParaRP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687715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5. Consider the following incorrect Java Program</a:t>
            </a:r>
          </a:p>
        </p:txBody>
      </p:sp>
      <p:sp>
        <p:nvSpPr>
          <p:cNvPr id="3" name="Content Placeholder 2"/>
          <p:cNvSpPr>
            <a:spLocks noGrp="1"/>
          </p:cNvSpPr>
          <p:nvPr>
            <p:ph idx="1"/>
          </p:nvPr>
        </p:nvSpPr>
        <p:spPr>
          <a:xfrm>
            <a:off x="584200" y="1435503"/>
            <a:ext cx="11018520" cy="4401956"/>
          </a:xfrm>
        </p:spPr>
        <p:txBody>
          <a:bodyPr>
            <a:normAutofit/>
          </a:bodyPr>
          <a:lstStyle/>
          <a:p>
            <a:pPr marL="0" indent="0">
              <a:buNone/>
            </a:pPr>
            <a:r>
              <a:rPr lang="en-US" sz="2000">
                <a:latin typeface="Courier New" panose="02070309020205020404" pitchFamily="49" charset="0"/>
                <a:cs typeface="Courier New" panose="02070309020205020404" pitchFamily="49" charset="0"/>
              </a:rPr>
              <a:t>class public </a:t>
            </a:r>
            <a:r>
              <a:rPr lang="en-US" sz="2000" err="1">
                <a:latin typeface="Courier New" panose="02070309020205020404" pitchFamily="49" charset="0"/>
                <a:cs typeface="Courier New" panose="02070309020205020404" pitchFamily="49" charset="0"/>
              </a:rPr>
              <a:t>HelpMe</a:t>
            </a:r>
            <a:endParaRPr lang="en-US" sz="2000">
              <a:latin typeface="Courier New" panose="02070309020205020404" pitchFamily="49" charset="0"/>
              <a:cs typeface="Courier New" panose="02070309020205020404" pitchFamily="49" charset="0"/>
            </a:endParaRPr>
          </a:p>
          <a:p>
            <a:pPr marL="0" indent="0">
              <a:buNone/>
            </a:pPr>
            <a:r>
              <a:rPr lang="en-US" sz="2000">
                <a:latin typeface="Courier New" panose="02070309020205020404" pitchFamily="49" charset="0"/>
                <a:cs typeface="Courier New" panose="02070309020205020404" pitchFamily="49" charset="0"/>
              </a:rPr>
              <a:t>	Public Static Void main(String[] </a:t>
            </a:r>
            <a:r>
              <a:rPr lang="en-US" sz="2000" err="1">
                <a:latin typeface="Courier New" panose="02070309020205020404" pitchFamily="49" charset="0"/>
                <a:cs typeface="Courier New" panose="02070309020205020404" pitchFamily="49" charset="0"/>
              </a:rPr>
              <a:t>args</a:t>
            </a:r>
            <a:r>
              <a:rPr lang="en-US" sz="2000">
                <a:latin typeface="Courier New" panose="02070309020205020404" pitchFamily="49" charset="0"/>
                <a:cs typeface="Courier New" panose="02070309020205020404" pitchFamily="49" charset="0"/>
              </a:rPr>
              <a:t>){</a:t>
            </a:r>
          </a:p>
          <a:p>
            <a:pPr marL="0" indent="0">
              <a:buNone/>
            </a:pPr>
            <a:r>
              <a:rPr lang="en-US" sz="2000">
                <a:latin typeface="Courier New" panose="02070309020205020404" pitchFamily="49" charset="0"/>
                <a:cs typeface="Courier New" panose="02070309020205020404" pitchFamily="49" charset="0"/>
              </a:rPr>
              <a:t>		</a:t>
            </a:r>
            <a:r>
              <a:rPr lang="en-US" sz="2000" err="1">
                <a:latin typeface="Courier New" panose="02070309020205020404" pitchFamily="49" charset="0"/>
                <a:cs typeface="Courier New" panose="02070309020205020404" pitchFamily="49" charset="0"/>
              </a:rPr>
              <a:t>System.out.println</a:t>
            </a:r>
            <a:r>
              <a:rPr lang="en-US" sz="2000">
                <a:latin typeface="Courier New" panose="02070309020205020404" pitchFamily="49" charset="0"/>
                <a:cs typeface="Courier New" panose="02070309020205020404" pitchFamily="49" charset="0"/>
              </a:rPr>
              <a:t>(“Oh no!”);</a:t>
            </a:r>
          </a:p>
          <a:p>
            <a:pPr marL="0" indent="0">
              <a:buNone/>
            </a:pPr>
            <a:r>
              <a:rPr lang="en-US" sz="2000">
                <a:latin typeface="Courier New" panose="02070309020205020404" pitchFamily="49" charset="0"/>
                <a:cs typeface="Courier New" panose="02070309020205020404" pitchFamily="49" charset="0"/>
              </a:rPr>
              <a:t>	}</a:t>
            </a:r>
          </a:p>
          <a:p>
            <a:pPr marL="0" indent="0">
              <a:buNone/>
            </a:pPr>
            <a:r>
              <a:rPr lang="en-US" sz="2000">
                <a:latin typeface="Courier New" panose="02070309020205020404" pitchFamily="49" charset="0"/>
                <a:cs typeface="Courier New" panose="02070309020205020404" pitchFamily="49" charset="0"/>
              </a:rPr>
              <a:t>}</a:t>
            </a:r>
          </a:p>
          <a:p>
            <a:pPr marL="0" indent="0">
              <a:buNone/>
            </a:pPr>
            <a:r>
              <a:rPr lang="en-US" sz="2400"/>
              <a:t> Which of the following is true about this program?  </a:t>
            </a:r>
          </a:p>
          <a:p>
            <a:pPr marL="514350" indent="-514350">
              <a:buAutoNum type="romanUcPeriod"/>
            </a:pPr>
            <a:r>
              <a:rPr lang="en-US" sz="2400"/>
              <a:t>The class header is not correct Java syntax</a:t>
            </a:r>
          </a:p>
          <a:p>
            <a:pPr marL="514350" indent="-514350">
              <a:buAutoNum type="romanUcPeriod"/>
            </a:pPr>
            <a:r>
              <a:rPr lang="en-US" sz="2400"/>
              <a:t>The main method header is not correct Java syntax</a:t>
            </a:r>
          </a:p>
          <a:p>
            <a:pPr marL="514350" indent="-514350">
              <a:buAutoNum type="romanUcPeriod"/>
            </a:pPr>
            <a:r>
              <a:rPr lang="en-US" sz="2400"/>
              <a:t>The statement inside the main method body is not correct Java syntax</a:t>
            </a:r>
          </a:p>
          <a:p>
            <a:pPr marL="0" indent="0">
              <a:buNone/>
            </a:pPr>
            <a:endParaRPr lang="en-US" sz="2400">
              <a:latin typeface="Courier New" panose="02070309020205020404" pitchFamily="49" charset="0"/>
              <a:cs typeface="Courier New" panose="02070309020205020404" pitchFamily="49" charset="0"/>
            </a:endParaRPr>
          </a:p>
        </p:txBody>
      </p:sp>
      <p:sp>
        <p:nvSpPr>
          <p:cNvPr id="4" name="TextBox 3"/>
          <p:cNvSpPr txBox="1"/>
          <p:nvPr/>
        </p:nvSpPr>
        <p:spPr>
          <a:xfrm>
            <a:off x="8693834" y="1855788"/>
            <a:ext cx="1880643" cy="1938992"/>
          </a:xfrm>
          <a:prstGeom prst="rect">
            <a:avLst/>
          </a:prstGeom>
          <a:noFill/>
        </p:spPr>
        <p:txBody>
          <a:bodyPr wrap="none" rtlCol="0" anchor="t">
            <a:spAutoFit/>
          </a:bodyPr>
          <a:lstStyle/>
          <a:p>
            <a:pPr marL="457200" indent="-457200">
              <a:buAutoNum type="alphaUcPeriod"/>
            </a:pPr>
            <a:r>
              <a:rPr lang="en-US" sz="2000"/>
              <a:t>I only</a:t>
            </a:r>
          </a:p>
          <a:p>
            <a:pPr marL="457200" indent="-457200">
              <a:buAutoNum type="alphaUcPeriod"/>
            </a:pPr>
            <a:r>
              <a:rPr lang="en-US" sz="2000"/>
              <a:t>II only</a:t>
            </a:r>
            <a:endParaRPr lang="en-US" sz="2000">
              <a:cs typeface="Segoe UI"/>
            </a:endParaRPr>
          </a:p>
          <a:p>
            <a:pPr marL="457200" indent="-457200">
              <a:buAutoNum type="alphaUcPeriod"/>
            </a:pPr>
            <a:r>
              <a:rPr lang="en-US" sz="2000"/>
              <a:t>III only</a:t>
            </a:r>
            <a:endParaRPr lang="en-US" sz="2000">
              <a:cs typeface="Segoe UI"/>
            </a:endParaRPr>
          </a:p>
          <a:p>
            <a:pPr marL="457200" indent="-457200">
              <a:buAutoNum type="alphaUcPeriod"/>
            </a:pPr>
            <a:r>
              <a:rPr lang="en-US" sz="2000"/>
              <a:t>I and II</a:t>
            </a:r>
            <a:endParaRPr lang="en-US" sz="2000">
              <a:cs typeface="Segoe UI"/>
            </a:endParaRPr>
          </a:p>
          <a:p>
            <a:pPr marL="457200" indent="-457200">
              <a:buAutoNum type="alphaUcPeriod"/>
            </a:pPr>
            <a:r>
              <a:rPr lang="en-US" sz="2000"/>
              <a:t>I, II, and III </a:t>
            </a:r>
            <a:endParaRPr lang="en-US" sz="2000">
              <a:cs typeface="Segoe UI"/>
            </a:endParaRPr>
          </a:p>
          <a:p>
            <a:endParaRPr lang="en-US" sz="2000"/>
          </a:p>
        </p:txBody>
      </p:sp>
    </p:spTree>
    <p:custDataLst>
      <p:tags r:id="rId1"/>
    </p:custDataLst>
    <p:extLst>
      <p:ext uri="{BB962C8B-B14F-4D97-AF65-F5344CB8AC3E}">
        <p14:creationId xmlns:p14="http://schemas.microsoft.com/office/powerpoint/2010/main" val="4869434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46CA8-942D-4906-B5B5-F887A910D282}"/>
              </a:ext>
            </a:extLst>
          </p:cNvPr>
          <p:cNvSpPr>
            <a:spLocks noGrp="1"/>
          </p:cNvSpPr>
          <p:nvPr>
            <p:ph type="title"/>
          </p:nvPr>
        </p:nvSpPr>
        <p:spPr>
          <a:xfrm>
            <a:off x="588263" y="457200"/>
            <a:ext cx="11018520" cy="553998"/>
          </a:xfrm>
        </p:spPr>
        <p:txBody>
          <a:bodyPr vert="horz" wrap="square" lIns="0" tIns="0" rIns="0" bIns="0" rtlCol="0" anchor="t">
            <a:normAutofit/>
          </a:bodyPr>
          <a:lstStyle/>
          <a:p>
            <a:r>
              <a:rPr lang="en-US" b="0" kern="1200" cap="none" spc="-50" baseline="0">
                <a:ln w="3175">
                  <a:noFill/>
                </a:ln>
                <a:effectLst/>
                <a:latin typeface="+mj-lt"/>
                <a:ea typeface="+mn-ea"/>
                <a:cs typeface="Segoe UI" pitchFamily="34" charset="0"/>
              </a:rPr>
              <a:t>What if we had a more complex problem to solve?</a:t>
            </a:r>
          </a:p>
        </p:txBody>
      </p:sp>
      <p:graphicFrame>
        <p:nvGraphicFramePr>
          <p:cNvPr id="5" name="TextBox 2">
            <a:extLst>
              <a:ext uri="{FF2B5EF4-FFF2-40B4-BE49-F238E27FC236}">
                <a16:creationId xmlns:a16="http://schemas.microsoft.com/office/drawing/2014/main" id="{7B5F0139-5814-44F2-A1C6-BD747EE83C5E}"/>
              </a:ext>
            </a:extLst>
          </p:cNvPr>
          <p:cNvGraphicFramePr/>
          <p:nvPr>
            <p:extLst>
              <p:ext uri="{D42A27DB-BD31-4B8C-83A1-F6EECF244321}">
                <p14:modId xmlns:p14="http://schemas.microsoft.com/office/powerpoint/2010/main" val="2452622708"/>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1302436"/>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76237-9F1C-4F48-858B-A25CF03D54D0}"/>
              </a:ext>
            </a:extLst>
          </p:cNvPr>
          <p:cNvSpPr>
            <a:spLocks noGrp="1"/>
          </p:cNvSpPr>
          <p:nvPr>
            <p:ph type="title"/>
          </p:nvPr>
        </p:nvSpPr>
        <p:spPr/>
        <p:txBody>
          <a:bodyPr wrap="square" anchor="t">
            <a:normAutofit/>
          </a:bodyPr>
          <a:lstStyle/>
          <a:p>
            <a:r>
              <a:rPr lang="en-US"/>
              <a:t>Nested loops</a:t>
            </a:r>
          </a:p>
        </p:txBody>
      </p:sp>
      <p:sp>
        <p:nvSpPr>
          <p:cNvPr id="3" name="Content Placeholder 2">
            <a:extLst>
              <a:ext uri="{FF2B5EF4-FFF2-40B4-BE49-F238E27FC236}">
                <a16:creationId xmlns:a16="http://schemas.microsoft.com/office/drawing/2014/main" id="{BCB5674B-92AD-44E2-9391-613617FB92C5}"/>
              </a:ext>
            </a:extLst>
          </p:cNvPr>
          <p:cNvSpPr>
            <a:spLocks noGrp="1"/>
          </p:cNvSpPr>
          <p:nvPr>
            <p:ph sz="quarter" idx="12"/>
          </p:nvPr>
        </p:nvSpPr>
        <p:spPr>
          <a:xfrm>
            <a:off x="584200" y="1435100"/>
            <a:ext cx="6882967" cy="4859915"/>
          </a:xfrm>
        </p:spPr>
        <p:txBody>
          <a:bodyPr vert="horz" wrap="square" lIns="0" tIns="0" rIns="0" bIns="0" rtlCol="0" anchor="t">
            <a:normAutofit/>
          </a:bodyPr>
          <a:lstStyle/>
          <a:p>
            <a:pPr marL="0" indent="0">
              <a:buNone/>
            </a:pPr>
            <a:r>
              <a:rPr lang="en-US" sz="2400" b="1">
                <a:ea typeface="+mn-lt"/>
                <a:cs typeface="+mn-lt"/>
              </a:rPr>
              <a:t>nested loop</a:t>
            </a:r>
            <a:r>
              <a:rPr lang="en-US" sz="2400">
                <a:ea typeface="+mn-lt"/>
                <a:cs typeface="+mn-lt"/>
              </a:rPr>
              <a:t>: A loop placed inside another loop.</a:t>
            </a:r>
            <a:endParaRPr lang="en-US"/>
          </a:p>
          <a:p>
            <a:pPr marL="342900" indent="-342900">
              <a:buAutoNum type="arabicPeriod"/>
            </a:pPr>
            <a:r>
              <a:rPr lang="en-US" sz="1800">
                <a:latin typeface="Courier New"/>
                <a:ea typeface="+mn-lt"/>
                <a:cs typeface="+mn-lt"/>
              </a:rPr>
              <a:t>for (int </a:t>
            </a:r>
            <a:r>
              <a:rPr lang="en-US" sz="1800" err="1">
                <a:latin typeface="Courier New"/>
                <a:ea typeface="+mn-lt"/>
                <a:cs typeface="+mn-lt"/>
              </a:rPr>
              <a:t>i</a:t>
            </a:r>
            <a:r>
              <a:rPr lang="en-US" sz="1800">
                <a:latin typeface="Courier New"/>
                <a:ea typeface="+mn-lt"/>
                <a:cs typeface="+mn-lt"/>
              </a:rPr>
              <a:t> = 1; </a:t>
            </a:r>
            <a:r>
              <a:rPr lang="en-US" sz="1800" err="1">
                <a:latin typeface="Courier New"/>
                <a:ea typeface="+mn-lt"/>
                <a:cs typeface="+mn-lt"/>
              </a:rPr>
              <a:t>i</a:t>
            </a:r>
            <a:r>
              <a:rPr lang="en-US" sz="1800">
                <a:latin typeface="Courier New"/>
                <a:ea typeface="+mn-lt"/>
                <a:cs typeface="+mn-lt"/>
              </a:rPr>
              <a:t> &lt;= 5; </a:t>
            </a:r>
            <a:r>
              <a:rPr lang="en-US" sz="1800" err="1">
                <a:latin typeface="Courier New"/>
                <a:ea typeface="+mn-lt"/>
                <a:cs typeface="+mn-lt"/>
              </a:rPr>
              <a:t>i</a:t>
            </a:r>
            <a:r>
              <a:rPr lang="en-US" sz="1800">
                <a:latin typeface="Courier New"/>
                <a:ea typeface="+mn-lt"/>
                <a:cs typeface="+mn-lt"/>
              </a:rPr>
              <a:t>++) {</a:t>
            </a:r>
          </a:p>
          <a:p>
            <a:pPr marL="342900" indent="-342900">
              <a:buAutoNum type="arabicPeriod"/>
            </a:pPr>
            <a:r>
              <a:rPr lang="en-US" sz="1800">
                <a:latin typeface="Courier New"/>
                <a:ea typeface="+mn-lt"/>
                <a:cs typeface="+mn-lt"/>
              </a:rPr>
              <a:t>      for (int j = 1; j &lt;= </a:t>
            </a:r>
            <a:r>
              <a:rPr lang="en-US" sz="1800" b="1" err="1">
                <a:latin typeface="Courier New"/>
                <a:ea typeface="+mn-lt"/>
                <a:cs typeface="+mn-lt"/>
              </a:rPr>
              <a:t>i</a:t>
            </a:r>
            <a:r>
              <a:rPr lang="en-US" sz="1800">
                <a:latin typeface="Courier New"/>
                <a:ea typeface="+mn-lt"/>
                <a:cs typeface="+mn-lt"/>
              </a:rPr>
              <a:t>; </a:t>
            </a:r>
            <a:r>
              <a:rPr lang="en-US" sz="1800" err="1">
                <a:latin typeface="Courier New"/>
                <a:ea typeface="+mn-lt"/>
                <a:cs typeface="+mn-lt"/>
              </a:rPr>
              <a:t>j++</a:t>
            </a:r>
            <a:r>
              <a:rPr lang="en-US" sz="1800">
                <a:latin typeface="Courier New"/>
                <a:ea typeface="+mn-lt"/>
                <a:cs typeface="+mn-lt"/>
              </a:rPr>
              <a:t>) {</a:t>
            </a:r>
          </a:p>
          <a:p>
            <a:pPr marL="342900" indent="-342900">
              <a:buAutoNum type="arabicPeriod"/>
            </a:pPr>
            <a:r>
              <a:rPr lang="en-US" sz="1800">
                <a:latin typeface="Courier New"/>
                <a:ea typeface="+mn-lt"/>
                <a:cs typeface="+mn-lt"/>
              </a:rPr>
              <a:t>          </a:t>
            </a:r>
            <a:r>
              <a:rPr lang="en-US" sz="1800" err="1">
                <a:latin typeface="Courier New"/>
                <a:ea typeface="+mn-lt"/>
                <a:cs typeface="+mn-lt"/>
              </a:rPr>
              <a:t>System.out.print</a:t>
            </a:r>
            <a:r>
              <a:rPr lang="en-US" sz="1800">
                <a:latin typeface="Courier New"/>
                <a:ea typeface="+mn-lt"/>
                <a:cs typeface="+mn-lt"/>
              </a:rPr>
              <a:t>(</a:t>
            </a:r>
            <a:r>
              <a:rPr lang="en-US" sz="1800" err="1">
                <a:latin typeface="Courier New"/>
                <a:ea typeface="+mn-lt"/>
                <a:cs typeface="+mn-lt"/>
              </a:rPr>
              <a:t>i</a:t>
            </a:r>
            <a:r>
              <a:rPr lang="en-US" sz="1800">
                <a:latin typeface="Courier New"/>
                <a:ea typeface="+mn-lt"/>
                <a:cs typeface="+mn-lt"/>
              </a:rPr>
              <a:t>);</a:t>
            </a:r>
            <a:endParaRPr lang="en-US" sz="1800">
              <a:latin typeface="Courier New"/>
            </a:endParaRPr>
          </a:p>
          <a:p>
            <a:pPr marL="342900" indent="-342900">
              <a:buAutoNum type="arabicPeriod"/>
            </a:pPr>
            <a:r>
              <a:rPr lang="en-US" sz="1800">
                <a:latin typeface="Courier New"/>
                <a:ea typeface="+mn-lt"/>
                <a:cs typeface="+mn-lt"/>
              </a:rPr>
              <a:t>      }</a:t>
            </a:r>
          </a:p>
          <a:p>
            <a:pPr marL="342900" indent="-342900">
              <a:buAutoNum type="arabicPeriod"/>
            </a:pPr>
            <a:r>
              <a:rPr lang="en-US" sz="1800">
                <a:latin typeface="Courier New"/>
                <a:ea typeface="+mn-lt"/>
                <a:cs typeface="+mn-lt"/>
              </a:rPr>
              <a:t>      </a:t>
            </a:r>
            <a:r>
              <a:rPr lang="en-US" sz="1800" err="1">
                <a:latin typeface="Courier New"/>
                <a:ea typeface="+mn-lt"/>
                <a:cs typeface="+mn-lt"/>
              </a:rPr>
              <a:t>System.out.println</a:t>
            </a:r>
            <a:r>
              <a:rPr lang="en-US" sz="1800">
                <a:latin typeface="Courier New"/>
                <a:ea typeface="+mn-lt"/>
                <a:cs typeface="+mn-lt"/>
              </a:rPr>
              <a:t>();</a:t>
            </a:r>
          </a:p>
          <a:p>
            <a:pPr marL="342900" indent="-342900">
              <a:buAutoNum type="arabicPeriod"/>
            </a:pPr>
            <a:r>
              <a:rPr lang="en-US" sz="1800">
                <a:latin typeface="Courier New"/>
                <a:ea typeface="+mn-lt"/>
                <a:cs typeface="+mn-lt"/>
              </a:rPr>
              <a:t>  }</a:t>
            </a:r>
          </a:p>
          <a:p>
            <a:pPr marL="0" indent="0">
              <a:buNone/>
            </a:pPr>
            <a:endParaRPr lang="en-US" sz="1800">
              <a:latin typeface="Courier New"/>
              <a:ea typeface="+mn-lt"/>
              <a:cs typeface="+mn-lt"/>
            </a:endParaRPr>
          </a:p>
          <a:p>
            <a:pPr marL="0" indent="0">
              <a:buNone/>
            </a:pPr>
            <a:r>
              <a:rPr lang="en-US" sz="1800">
                <a:latin typeface="Courier New"/>
                <a:ea typeface="+mn-lt"/>
                <a:cs typeface="+mn-lt"/>
              </a:rPr>
              <a:t>•Output:</a:t>
            </a:r>
          </a:p>
          <a:p>
            <a:pPr marL="0" indent="0">
              <a:buNone/>
            </a:pPr>
            <a:r>
              <a:rPr lang="en-US" sz="1800">
                <a:latin typeface="Courier New"/>
                <a:ea typeface="+mn-lt"/>
                <a:cs typeface="+mn-lt"/>
              </a:rPr>
              <a:t>  1</a:t>
            </a:r>
            <a:endParaRPr lang="en-US" sz="1800">
              <a:latin typeface="Courier New"/>
            </a:endParaRPr>
          </a:p>
          <a:p>
            <a:pPr marL="0" indent="0">
              <a:buNone/>
            </a:pPr>
            <a:r>
              <a:rPr lang="en-US" sz="1800">
                <a:latin typeface="Courier New"/>
                <a:ea typeface="+mn-lt"/>
                <a:cs typeface="+mn-lt"/>
              </a:rPr>
              <a:t>  22</a:t>
            </a:r>
            <a:endParaRPr lang="en-US" sz="1800">
              <a:latin typeface="Courier New"/>
            </a:endParaRPr>
          </a:p>
          <a:p>
            <a:pPr marL="0" indent="0">
              <a:buNone/>
            </a:pPr>
            <a:r>
              <a:rPr lang="en-US" sz="1800">
                <a:latin typeface="Courier New"/>
                <a:ea typeface="+mn-lt"/>
                <a:cs typeface="+mn-lt"/>
              </a:rPr>
              <a:t>  333</a:t>
            </a:r>
            <a:endParaRPr lang="en-US" sz="1800">
              <a:latin typeface="Courier New"/>
            </a:endParaRPr>
          </a:p>
          <a:p>
            <a:pPr marL="0" indent="0">
              <a:buNone/>
            </a:pPr>
            <a:r>
              <a:rPr lang="en-US" sz="1800">
                <a:latin typeface="Courier New"/>
                <a:ea typeface="+mn-lt"/>
                <a:cs typeface="+mn-lt"/>
              </a:rPr>
              <a:t>  4444</a:t>
            </a:r>
            <a:endParaRPr lang="en-US" sz="1800">
              <a:latin typeface="Courier New"/>
            </a:endParaRPr>
          </a:p>
          <a:p>
            <a:pPr marL="0" indent="0">
              <a:buNone/>
            </a:pPr>
            <a:r>
              <a:rPr lang="en-US" sz="1800">
                <a:latin typeface="Courier New"/>
                <a:ea typeface="+mn-lt"/>
                <a:cs typeface="+mn-lt"/>
              </a:rPr>
              <a:t>  55555</a:t>
            </a:r>
            <a:endParaRPr lang="en-US" sz="1800">
              <a:latin typeface="Courier New"/>
            </a:endParaRPr>
          </a:p>
          <a:p>
            <a:pPr marL="0" indent="0">
              <a:lnSpc>
                <a:spcPct val="90000"/>
              </a:lnSpc>
              <a:buNone/>
            </a:pPr>
            <a:endParaRPr lang="en-US" sz="1800"/>
          </a:p>
          <a:p>
            <a:pPr marL="342900" indent="-342900">
              <a:lnSpc>
                <a:spcPct val="90000"/>
              </a:lnSpc>
              <a:buAutoNum type="arabicPeriod"/>
            </a:pPr>
            <a:endParaRPr lang="en-US" sz="1500"/>
          </a:p>
          <a:p>
            <a:pPr marL="342900" indent="-342900">
              <a:lnSpc>
                <a:spcPct val="90000"/>
              </a:lnSpc>
              <a:buAutoNum type="arabicPeriod"/>
            </a:pPr>
            <a:endParaRPr lang="en-US" sz="1500"/>
          </a:p>
          <a:p>
            <a:pPr marL="0" indent="0">
              <a:lnSpc>
                <a:spcPct val="90000"/>
              </a:lnSpc>
              <a:buNone/>
            </a:pPr>
            <a:endParaRPr lang="en-US" sz="1500"/>
          </a:p>
          <a:p>
            <a:pPr marL="0" indent="0">
              <a:lnSpc>
                <a:spcPct val="90000"/>
              </a:lnSpc>
              <a:buNone/>
            </a:pPr>
            <a:endParaRPr lang="en-US" sz="1500"/>
          </a:p>
        </p:txBody>
      </p:sp>
      <p:sp>
        <p:nvSpPr>
          <p:cNvPr id="4" name="Content Placeholder 3">
            <a:extLst>
              <a:ext uri="{FF2B5EF4-FFF2-40B4-BE49-F238E27FC236}">
                <a16:creationId xmlns:a16="http://schemas.microsoft.com/office/drawing/2014/main" id="{3906AE4E-1DE2-48AD-9848-07743D98B421}"/>
              </a:ext>
            </a:extLst>
          </p:cNvPr>
          <p:cNvSpPr>
            <a:spLocks noGrp="1"/>
          </p:cNvSpPr>
          <p:nvPr>
            <p:ph sz="quarter" idx="13"/>
          </p:nvPr>
        </p:nvSpPr>
        <p:spPr>
          <a:xfrm>
            <a:off x="5645006" y="4491758"/>
            <a:ext cx="5297631" cy="1508105"/>
          </a:xfrm>
        </p:spPr>
        <p:txBody>
          <a:bodyPr vert="horz" wrap="square" lIns="0" tIns="0" rIns="0" bIns="0" rtlCol="0" anchor="t">
            <a:spAutoFit/>
          </a:bodyPr>
          <a:lstStyle/>
          <a:p>
            <a:pPr marL="342900" indent="-342900">
              <a:lnSpc>
                <a:spcPct val="90000"/>
              </a:lnSpc>
            </a:pPr>
            <a:r>
              <a:rPr lang="en-US" sz="2000">
                <a:cs typeface="Segoe UI"/>
              </a:rPr>
              <a:t>The inner loop repeats the characters on each line</a:t>
            </a:r>
            <a:endParaRPr lang="en-US" sz="2000"/>
          </a:p>
          <a:p>
            <a:pPr marL="342900" indent="-342900">
              <a:lnSpc>
                <a:spcPct val="90000"/>
              </a:lnSpc>
            </a:pPr>
            <a:r>
              <a:rPr lang="en-US" sz="2000">
                <a:ea typeface="+mn-lt"/>
                <a:cs typeface="+mn-lt"/>
              </a:rPr>
              <a:t>The outer loop creates the lines</a:t>
            </a:r>
          </a:p>
          <a:p>
            <a:pPr marL="342900" indent="-342900">
              <a:lnSpc>
                <a:spcPct val="90000"/>
              </a:lnSpc>
            </a:pPr>
            <a:r>
              <a:rPr lang="en-US" sz="2000">
                <a:ea typeface="+mn-lt"/>
                <a:cs typeface="+mn-lt"/>
              </a:rPr>
              <a:t>The outer loop repeats 5 times; the inner loop repeats 10 times.</a:t>
            </a:r>
            <a:endParaRPr lang="en-US" sz="2000"/>
          </a:p>
        </p:txBody>
      </p:sp>
    </p:spTree>
    <p:extLst>
      <p:ext uri="{BB962C8B-B14F-4D97-AF65-F5344CB8AC3E}">
        <p14:creationId xmlns:p14="http://schemas.microsoft.com/office/powerpoint/2010/main" val="3338643300"/>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964" y="927242"/>
            <a:ext cx="10515600" cy="553998"/>
          </a:xfrm>
        </p:spPr>
        <p:txBody>
          <a:bodyPr/>
          <a:lstStyle/>
          <a:p>
            <a:pPr algn="ctr"/>
            <a:r>
              <a:rPr lang="en-US">
                <a:cs typeface="Segoe UI"/>
              </a:rPr>
              <a:t>Remember The Challenge?</a:t>
            </a:r>
          </a:p>
        </p:txBody>
      </p:sp>
      <p:sp>
        <p:nvSpPr>
          <p:cNvPr id="3" name="Content Placeholder 2"/>
          <p:cNvSpPr>
            <a:spLocks noGrp="1"/>
          </p:cNvSpPr>
          <p:nvPr>
            <p:ph idx="1"/>
          </p:nvPr>
        </p:nvSpPr>
        <p:spPr>
          <a:xfrm>
            <a:off x="584200" y="1452821"/>
            <a:ext cx="11018520" cy="4738681"/>
          </a:xfrm>
        </p:spPr>
        <p:txBody>
          <a:bodyPr vert="horz" wrap="square" lIns="0" tIns="0" rIns="0" bIns="0" rtlCol="0" anchor="t">
            <a:normAutofit/>
          </a:bodyPr>
          <a:lstStyle/>
          <a:p>
            <a:pPr marL="0" indent="0" algn="ctr">
              <a:buNone/>
            </a:pPr>
            <a:endParaRPr lang="en-US" sz="2400"/>
          </a:p>
          <a:p>
            <a:pPr marL="0" indent="0" algn="ctr">
              <a:buNone/>
            </a:pPr>
            <a:endParaRPr lang="en-US" sz="2400"/>
          </a:p>
          <a:p>
            <a:pPr marL="0" indent="0" algn="ctr">
              <a:buNone/>
            </a:pPr>
            <a:endParaRPr lang="en-US" sz="2400"/>
          </a:p>
          <a:p>
            <a:pPr marL="0" indent="0" algn="ctr">
              <a:buNone/>
            </a:pPr>
            <a:r>
              <a:rPr lang="en-US" sz="2400">
                <a:ea typeface="+mn-lt"/>
                <a:cs typeface="+mn-lt"/>
              </a:rPr>
              <a:t>Write the code to count to 1000 in 11 lines. </a:t>
            </a:r>
          </a:p>
          <a:p>
            <a:pPr marL="0" indent="0" algn="ctr">
              <a:buNone/>
            </a:pPr>
            <a:r>
              <a:rPr lang="en-US" sz="2400">
                <a:ea typeface="+mn-lt"/>
                <a:cs typeface="+mn-lt"/>
              </a:rPr>
              <a:t>You cannot use a loop that executes more than 10 times.</a:t>
            </a:r>
            <a:endParaRPr lang="en-US">
              <a:ea typeface="+mn-lt"/>
              <a:cs typeface="+mn-lt"/>
            </a:endParaRPr>
          </a:p>
          <a:p>
            <a:pPr marL="0" indent="0" algn="ctr">
              <a:buNone/>
            </a:pPr>
            <a:endParaRPr lang="en-US" sz="2400"/>
          </a:p>
          <a:p>
            <a:pPr marL="0" indent="0" algn="ctr">
              <a:buNone/>
            </a:pPr>
            <a:r>
              <a:rPr lang="en-US" sz="2400">
                <a:cs typeface="Segoe UI"/>
              </a:rPr>
              <a:t>Let's try it using Nested Loops!</a:t>
            </a:r>
            <a:endParaRPr lang="en-US" sz="2400"/>
          </a:p>
        </p:txBody>
      </p:sp>
    </p:spTree>
    <p:custDataLst>
      <p:tags r:id="rId1"/>
    </p:custDataLst>
    <p:extLst>
      <p:ext uri="{BB962C8B-B14F-4D97-AF65-F5344CB8AC3E}">
        <p14:creationId xmlns:p14="http://schemas.microsoft.com/office/powerpoint/2010/main" val="412918097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Code using a single for loop:</a:t>
            </a:r>
          </a:p>
        </p:txBody>
      </p:sp>
      <p:sp>
        <p:nvSpPr>
          <p:cNvPr id="3" name="Content Placeholder 2"/>
          <p:cNvSpPr>
            <a:spLocks noGrp="1"/>
          </p:cNvSpPr>
          <p:nvPr>
            <p:ph idx="1"/>
          </p:nvPr>
        </p:nvSpPr>
        <p:spPr/>
        <p:txBody>
          <a:bodyPr/>
          <a:lstStyle/>
          <a:p>
            <a:pPr marL="0" indent="0">
              <a:buNone/>
            </a:pPr>
            <a:r>
              <a:rPr lang="en-US">
                <a:latin typeface="Courier New" panose="02070309020205020404" pitchFamily="49" charset="0"/>
                <a:cs typeface="Courier New" panose="02070309020205020404" pitchFamily="49" charset="0"/>
              </a:rPr>
              <a:t>public class Count1000 {</a:t>
            </a:r>
          </a:p>
          <a:p>
            <a:pPr marL="0" indent="0">
              <a:buNone/>
            </a:pPr>
            <a:r>
              <a:rPr lang="en-US">
                <a:latin typeface="Courier New" panose="02070309020205020404" pitchFamily="49" charset="0"/>
                <a:cs typeface="Courier New" panose="02070309020205020404" pitchFamily="49" charset="0"/>
              </a:rPr>
              <a:t>	public static void main(String[] </a:t>
            </a:r>
            <a:r>
              <a:rPr lang="en-US" err="1">
                <a:latin typeface="Courier New" panose="02070309020205020404" pitchFamily="49" charset="0"/>
                <a:cs typeface="Courier New" panose="02070309020205020404" pitchFamily="49" charset="0"/>
              </a:rPr>
              <a:t>args</a:t>
            </a:r>
            <a:r>
              <a:rPr lang="en-US">
                <a:latin typeface="Courier New" panose="02070309020205020404" pitchFamily="49" charset="0"/>
                <a:cs typeface="Courier New" panose="02070309020205020404" pitchFamily="49" charset="0"/>
              </a:rPr>
              <a:t>) {</a:t>
            </a:r>
          </a:p>
          <a:p>
            <a:pPr marL="0" indent="0">
              <a:buNone/>
            </a:pPr>
            <a:r>
              <a:rPr lang="en-US">
                <a:latin typeface="Courier New" panose="02070309020205020404" pitchFamily="49" charset="0"/>
                <a:cs typeface="Courier New" panose="02070309020205020404" pitchFamily="49" charset="0"/>
              </a:rPr>
              <a:t>		for(</a:t>
            </a:r>
            <a:r>
              <a:rPr lang="en-US" err="1">
                <a:latin typeface="Courier New" panose="02070309020205020404" pitchFamily="49" charset="0"/>
                <a:cs typeface="Courier New" panose="02070309020205020404" pitchFamily="49" charset="0"/>
              </a:rPr>
              <a:t>int</a:t>
            </a: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i</a:t>
            </a:r>
            <a:r>
              <a:rPr lang="en-US">
                <a:latin typeface="Courier New" panose="02070309020205020404" pitchFamily="49" charset="0"/>
                <a:cs typeface="Courier New" panose="02070309020205020404" pitchFamily="49" charset="0"/>
              </a:rPr>
              <a:t> = 1; </a:t>
            </a:r>
            <a:r>
              <a:rPr lang="en-US" err="1">
                <a:latin typeface="Courier New" panose="02070309020205020404" pitchFamily="49" charset="0"/>
                <a:cs typeface="Courier New" panose="02070309020205020404" pitchFamily="49" charset="0"/>
              </a:rPr>
              <a:t>i</a:t>
            </a:r>
            <a:r>
              <a:rPr lang="en-US">
                <a:latin typeface="Courier New" panose="02070309020205020404" pitchFamily="49" charset="0"/>
                <a:cs typeface="Courier New" panose="02070309020205020404" pitchFamily="49" charset="0"/>
              </a:rPr>
              <a:t> &lt; 1000; </a:t>
            </a:r>
            <a:r>
              <a:rPr lang="en-US" err="1">
                <a:latin typeface="Courier New" panose="02070309020205020404" pitchFamily="49" charset="0"/>
                <a:cs typeface="Courier New" panose="02070309020205020404" pitchFamily="49" charset="0"/>
              </a:rPr>
              <a:t>i</a:t>
            </a:r>
            <a:r>
              <a:rPr lang="en-US">
                <a:latin typeface="Courier New" panose="02070309020205020404" pitchFamily="49" charset="0"/>
                <a:cs typeface="Courier New" panose="02070309020205020404" pitchFamily="49" charset="0"/>
              </a:rPr>
              <a:t>++) {</a:t>
            </a:r>
          </a:p>
          <a:p>
            <a:pPr marL="0" indent="0">
              <a:buNone/>
            </a:pP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System.out.println</a:t>
            </a:r>
            <a:r>
              <a:rPr lang="en-US">
                <a:latin typeface="Courier New" panose="02070309020205020404" pitchFamily="49" charset="0"/>
                <a:cs typeface="Courier New" panose="02070309020205020404" pitchFamily="49" charset="0"/>
              </a:rPr>
              <a:t>(</a:t>
            </a:r>
            <a:r>
              <a:rPr lang="en-US" err="1">
                <a:latin typeface="Courier New" panose="02070309020205020404" pitchFamily="49" charset="0"/>
                <a:cs typeface="Courier New" panose="02070309020205020404" pitchFamily="49" charset="0"/>
              </a:rPr>
              <a:t>i</a:t>
            </a:r>
            <a:r>
              <a:rPr lang="en-US">
                <a:latin typeface="Courier New" panose="02070309020205020404" pitchFamily="49" charset="0"/>
                <a:cs typeface="Courier New" panose="02070309020205020404" pitchFamily="49" charset="0"/>
              </a:rPr>
              <a:t>);</a:t>
            </a:r>
          </a:p>
          <a:p>
            <a:pPr marL="0" indent="0">
              <a:buNone/>
            </a:pPr>
            <a:r>
              <a:rPr lang="en-US">
                <a:latin typeface="Courier New" panose="02070309020205020404" pitchFamily="49" charset="0"/>
                <a:cs typeface="Courier New" panose="02070309020205020404" pitchFamily="49" charset="0"/>
              </a:rPr>
              <a:t>		}</a:t>
            </a:r>
          </a:p>
          <a:p>
            <a:pPr marL="0" indent="0">
              <a:buNone/>
            </a:pPr>
            <a:r>
              <a:rPr lang="en-US">
                <a:latin typeface="Courier New" panose="02070309020205020404" pitchFamily="49" charset="0"/>
                <a:cs typeface="Courier New" panose="02070309020205020404" pitchFamily="49" charset="0"/>
              </a:rPr>
              <a:t>	}</a:t>
            </a:r>
          </a:p>
          <a:p>
            <a:pPr marL="0" indent="0">
              <a:buNone/>
            </a:pPr>
            <a:r>
              <a:rPr lang="en-US">
                <a:latin typeface="Courier New" panose="02070309020205020404" pitchFamily="49" charset="0"/>
                <a:cs typeface="Courier New" panose="02070309020205020404" pitchFamily="49" charset="0"/>
              </a:rPr>
              <a:t>}</a:t>
            </a:r>
          </a:p>
          <a:p>
            <a:endParaRPr lang="en-US"/>
          </a:p>
        </p:txBody>
      </p:sp>
    </p:spTree>
    <p:custDataLst>
      <p:tags r:id="rId1"/>
    </p:custDataLst>
    <p:extLst>
      <p:ext uri="{BB962C8B-B14F-4D97-AF65-F5344CB8AC3E}">
        <p14:creationId xmlns:p14="http://schemas.microsoft.com/office/powerpoint/2010/main" val="19094148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Building an Algorithm/Plan  STEP 1</a:t>
            </a:r>
          </a:p>
        </p:txBody>
      </p:sp>
      <p:sp>
        <p:nvSpPr>
          <p:cNvPr id="3" name="Content Placeholder 2"/>
          <p:cNvSpPr>
            <a:spLocks noGrp="1"/>
          </p:cNvSpPr>
          <p:nvPr>
            <p:ph idx="1"/>
          </p:nvPr>
        </p:nvSpPr>
        <p:spPr>
          <a:xfrm>
            <a:off x="584200" y="1435503"/>
            <a:ext cx="11018520" cy="5429179"/>
          </a:xfrm>
        </p:spPr>
        <p:txBody>
          <a:bodyPr vert="horz" wrap="square" lIns="0" tIns="0" rIns="0" bIns="0" rtlCol="0" anchor="t">
            <a:spAutoFit/>
          </a:bodyPr>
          <a:lstStyle/>
          <a:p>
            <a:pPr marL="0" indent="0">
              <a:buNone/>
            </a:pPr>
            <a:r>
              <a:rPr lang="en-US">
                <a:latin typeface="Courier New"/>
                <a:cs typeface="Courier New"/>
              </a:rPr>
              <a:t>Start off printing a smaller number then expand from there</a:t>
            </a:r>
          </a:p>
          <a:p>
            <a:pPr marL="0" indent="0">
              <a:buNone/>
            </a:pPr>
            <a:r>
              <a:rPr lang="en-US">
                <a:latin typeface="Courier New"/>
                <a:cs typeface="Courier New"/>
              </a:rPr>
              <a:t>Since any loop can only execute 10 times I started with 1-10</a:t>
            </a:r>
            <a:endParaRPr lang="en-US"/>
          </a:p>
          <a:p>
            <a:pPr marL="0" indent="0">
              <a:buNone/>
            </a:pPr>
            <a:endParaRPr lang="en-US">
              <a:latin typeface="Courier New"/>
              <a:cs typeface="Courier New"/>
            </a:endParaRPr>
          </a:p>
          <a:p>
            <a:pPr>
              <a:buNone/>
            </a:pPr>
            <a:r>
              <a:rPr lang="en-US">
                <a:ea typeface="+mn-lt"/>
                <a:cs typeface="+mn-lt"/>
              </a:rPr>
              <a:t>for(int k= 1; k&lt;=10; k++) {</a:t>
            </a:r>
            <a:endParaRPr lang="en-US"/>
          </a:p>
          <a:p>
            <a:pPr>
              <a:buNone/>
            </a:pPr>
            <a:r>
              <a:rPr lang="en-US">
                <a:ea typeface="+mn-lt"/>
                <a:cs typeface="+mn-lt"/>
              </a:rPr>
              <a:t>         System.out.print(k +" ");      </a:t>
            </a:r>
            <a:endParaRPr lang="en-US">
              <a:ea typeface="+mn-lt"/>
            </a:endParaRPr>
          </a:p>
          <a:p>
            <a:pPr>
              <a:buNone/>
            </a:pPr>
            <a:r>
              <a:rPr lang="en-US">
                <a:ea typeface="+mn-lt"/>
                <a:cs typeface="+mn-lt"/>
              </a:rPr>
              <a:t>}</a:t>
            </a:r>
            <a:endParaRPr lang="en-US"/>
          </a:p>
          <a:p>
            <a:pPr marL="0" indent="0">
              <a:buNone/>
            </a:pPr>
            <a:endParaRPr lang="en-US">
              <a:latin typeface="Courier New"/>
              <a:cs typeface="Courier New"/>
            </a:endParaRPr>
          </a:p>
          <a:p>
            <a:pPr marL="0" indent="0">
              <a:buNone/>
            </a:pPr>
            <a:endParaRPr lang="en-US">
              <a:latin typeface="Courier New"/>
              <a:cs typeface="Courier New"/>
            </a:endParaRPr>
          </a:p>
          <a:p>
            <a:pPr marL="0" indent="0">
              <a:buNone/>
            </a:pPr>
            <a:endParaRPr lang="en-US">
              <a:latin typeface="Courier New"/>
              <a:cs typeface="Courier New"/>
            </a:endParaRPr>
          </a:p>
        </p:txBody>
      </p:sp>
    </p:spTree>
    <p:custDataLst>
      <p:tags r:id="rId1"/>
    </p:custDataLst>
    <p:extLst>
      <p:ext uri="{BB962C8B-B14F-4D97-AF65-F5344CB8AC3E}">
        <p14:creationId xmlns:p14="http://schemas.microsoft.com/office/powerpoint/2010/main" val="18794189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Building an Algorithm/Plan  STEP 2</a:t>
            </a:r>
          </a:p>
        </p:txBody>
      </p:sp>
      <p:sp>
        <p:nvSpPr>
          <p:cNvPr id="3" name="Content Placeholder 2"/>
          <p:cNvSpPr>
            <a:spLocks noGrp="1"/>
          </p:cNvSpPr>
          <p:nvPr>
            <p:ph idx="1"/>
          </p:nvPr>
        </p:nvSpPr>
        <p:spPr>
          <a:xfrm>
            <a:off x="584200" y="1435503"/>
            <a:ext cx="11018520" cy="6980372"/>
          </a:xfrm>
        </p:spPr>
        <p:txBody>
          <a:bodyPr vert="horz" wrap="square" lIns="0" tIns="0" rIns="0" bIns="0" rtlCol="0" anchor="t">
            <a:spAutoFit/>
          </a:bodyPr>
          <a:lstStyle/>
          <a:p>
            <a:pPr marL="0" indent="0">
              <a:buNone/>
            </a:pPr>
            <a:r>
              <a:rPr lang="en-US">
                <a:latin typeface="Courier New"/>
                <a:cs typeface="Courier New"/>
              </a:rPr>
              <a:t>Now let's get to 100 since that is 10 times 10 we can use a second loop </a:t>
            </a:r>
          </a:p>
          <a:p>
            <a:pPr marL="0" indent="0">
              <a:buNone/>
            </a:pPr>
            <a:r>
              <a:rPr lang="en-US">
                <a:latin typeface="Courier New"/>
                <a:cs typeface="Courier New"/>
              </a:rPr>
              <a:t>But we will have to be creative with our logic to get the numbers to increase correctly</a:t>
            </a:r>
          </a:p>
          <a:p>
            <a:pPr marL="0" indent="0">
              <a:buNone/>
            </a:pPr>
            <a:endParaRPr lang="en-US">
              <a:latin typeface="Courier New"/>
              <a:cs typeface="Courier New"/>
            </a:endParaRPr>
          </a:p>
          <a:p>
            <a:pPr>
              <a:buNone/>
            </a:pPr>
            <a:r>
              <a:rPr lang="en-US">
                <a:ea typeface="+mn-lt"/>
                <a:cs typeface="+mn-lt"/>
              </a:rPr>
              <a:t>for(int j = 0; j&lt;10; j++) {</a:t>
            </a:r>
            <a:endParaRPr lang="en-US"/>
          </a:p>
          <a:p>
            <a:pPr>
              <a:buNone/>
            </a:pPr>
            <a:r>
              <a:rPr lang="en-US">
                <a:ea typeface="+mn-lt"/>
                <a:cs typeface="+mn-lt"/>
              </a:rPr>
              <a:t>      for(int k= 1; k&lt;=10; k++) {</a:t>
            </a:r>
          </a:p>
          <a:p>
            <a:pPr>
              <a:buNone/>
            </a:pPr>
            <a:r>
              <a:rPr lang="en-US">
                <a:ea typeface="+mn-lt"/>
                <a:cs typeface="+mn-lt"/>
              </a:rPr>
              <a:t>           System.out.print(</a:t>
            </a:r>
            <a:r>
              <a:rPr lang="en-US">
                <a:solidFill>
                  <a:srgbClr val="000000"/>
                </a:solidFill>
                <a:ea typeface="+mn-lt"/>
                <a:cs typeface="+mn-lt"/>
              </a:rPr>
              <a:t>k</a:t>
            </a:r>
            <a:r>
              <a:rPr lang="en-US">
                <a:ea typeface="+mn-lt"/>
                <a:cs typeface="+mn-lt"/>
              </a:rPr>
              <a:t> + (j*10) +" ");  </a:t>
            </a:r>
          </a:p>
          <a:p>
            <a:pPr>
              <a:buNone/>
            </a:pPr>
            <a:r>
              <a:rPr lang="en-US">
                <a:ea typeface="+mn-lt"/>
                <a:cs typeface="+mn-lt"/>
              </a:rPr>
              <a:t>       }</a:t>
            </a:r>
            <a:endParaRPr lang="en-US"/>
          </a:p>
          <a:p>
            <a:pPr>
              <a:buNone/>
            </a:pPr>
            <a:r>
              <a:rPr lang="en-US">
                <a:ea typeface="+mn-lt"/>
                <a:cs typeface="+mn-lt"/>
              </a:rPr>
              <a:t>      System.out.println();</a:t>
            </a:r>
            <a:endParaRPr lang="en-US"/>
          </a:p>
          <a:p>
            <a:pPr>
              <a:buNone/>
            </a:pPr>
            <a:r>
              <a:rPr lang="en-US">
                <a:ea typeface="+mn-lt"/>
                <a:cs typeface="+mn-lt"/>
              </a:rPr>
              <a:t> }</a:t>
            </a:r>
          </a:p>
          <a:p>
            <a:pPr marL="0" indent="0">
              <a:buNone/>
            </a:pPr>
            <a:endParaRPr lang="en-US">
              <a:latin typeface="Courier New"/>
              <a:cs typeface="Courier New"/>
            </a:endParaRPr>
          </a:p>
          <a:p>
            <a:pPr marL="0" indent="0">
              <a:buNone/>
            </a:pPr>
            <a:endParaRPr lang="en-US">
              <a:latin typeface="Courier New"/>
              <a:cs typeface="Courier New"/>
            </a:endParaRPr>
          </a:p>
          <a:p>
            <a:pPr marL="0" indent="0">
              <a:buNone/>
            </a:pPr>
            <a:endParaRPr lang="en-US">
              <a:latin typeface="Courier New"/>
              <a:cs typeface="Courier New"/>
            </a:endParaRPr>
          </a:p>
        </p:txBody>
      </p:sp>
    </p:spTree>
    <p:custDataLst>
      <p:tags r:id="rId1"/>
    </p:custDataLst>
    <p:extLst>
      <p:ext uri="{BB962C8B-B14F-4D97-AF65-F5344CB8AC3E}">
        <p14:creationId xmlns:p14="http://schemas.microsoft.com/office/powerpoint/2010/main" val="70214765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Building an Algorithm/Plan  STEP 3</a:t>
            </a:r>
          </a:p>
        </p:txBody>
      </p:sp>
      <p:sp>
        <p:nvSpPr>
          <p:cNvPr id="3" name="Content Placeholder 2"/>
          <p:cNvSpPr>
            <a:spLocks noGrp="1"/>
          </p:cNvSpPr>
          <p:nvPr>
            <p:ph idx="1"/>
          </p:nvPr>
        </p:nvSpPr>
        <p:spPr>
          <a:xfrm>
            <a:off x="584200" y="1435503"/>
            <a:ext cx="11018520" cy="8617744"/>
          </a:xfrm>
        </p:spPr>
        <p:txBody>
          <a:bodyPr vert="horz" wrap="square" lIns="0" tIns="0" rIns="0" bIns="0" rtlCol="0" anchor="t">
            <a:spAutoFit/>
          </a:bodyPr>
          <a:lstStyle/>
          <a:p>
            <a:pPr marL="0" indent="0">
              <a:buNone/>
            </a:pPr>
            <a:r>
              <a:rPr lang="en-US">
                <a:latin typeface="Courier New"/>
                <a:cs typeface="Courier New"/>
              </a:rPr>
              <a:t>Now let's get to 1000 since that is 100 times 10 we can use a third loop for the 100's</a:t>
            </a:r>
          </a:p>
          <a:p>
            <a:pPr marL="0" indent="0">
              <a:buNone/>
            </a:pPr>
            <a:endParaRPr lang="en-US">
              <a:latin typeface="Courier New"/>
              <a:ea typeface="+mn-lt"/>
              <a:cs typeface="Courier New"/>
            </a:endParaRPr>
          </a:p>
          <a:p>
            <a:pPr>
              <a:buNone/>
            </a:pPr>
            <a:r>
              <a:rPr lang="en-US">
                <a:ea typeface="+mn-lt"/>
                <a:cs typeface="+mn-lt"/>
              </a:rPr>
              <a:t>for(int </a:t>
            </a:r>
            <a:r>
              <a:rPr lang="en-US" err="1">
                <a:ea typeface="+mn-lt"/>
                <a:cs typeface="+mn-lt"/>
              </a:rPr>
              <a:t>i</a:t>
            </a:r>
            <a:r>
              <a:rPr lang="en-US">
                <a:ea typeface="+mn-lt"/>
                <a:cs typeface="+mn-lt"/>
              </a:rPr>
              <a:t>=0; </a:t>
            </a:r>
            <a:r>
              <a:rPr lang="en-US" err="1">
                <a:ea typeface="+mn-lt"/>
                <a:cs typeface="+mn-lt"/>
              </a:rPr>
              <a:t>i</a:t>
            </a:r>
            <a:r>
              <a:rPr lang="en-US">
                <a:ea typeface="+mn-lt"/>
                <a:cs typeface="+mn-lt"/>
              </a:rPr>
              <a:t>&lt;10; </a:t>
            </a:r>
            <a:r>
              <a:rPr lang="en-US" err="1">
                <a:ea typeface="+mn-lt"/>
                <a:cs typeface="+mn-lt"/>
              </a:rPr>
              <a:t>i</a:t>
            </a:r>
            <a:r>
              <a:rPr lang="en-US">
                <a:ea typeface="+mn-lt"/>
                <a:cs typeface="+mn-lt"/>
              </a:rPr>
              <a:t>++){</a:t>
            </a:r>
            <a:endParaRPr lang="en-US"/>
          </a:p>
          <a:p>
            <a:pPr>
              <a:buNone/>
            </a:pPr>
            <a:r>
              <a:rPr lang="en-US">
                <a:ea typeface="+mn-lt"/>
                <a:cs typeface="+mn-lt"/>
              </a:rPr>
              <a:t>     for(int j = 0; j&lt;10; </a:t>
            </a:r>
            <a:r>
              <a:rPr lang="en-US" err="1">
                <a:ea typeface="+mn-lt"/>
                <a:cs typeface="+mn-lt"/>
              </a:rPr>
              <a:t>j++</a:t>
            </a:r>
            <a:r>
              <a:rPr lang="en-US">
                <a:ea typeface="+mn-lt"/>
                <a:cs typeface="+mn-lt"/>
              </a:rPr>
              <a:t>) {</a:t>
            </a:r>
            <a:endParaRPr lang="en-US"/>
          </a:p>
          <a:p>
            <a:pPr>
              <a:buNone/>
            </a:pPr>
            <a:r>
              <a:rPr lang="en-US">
                <a:ea typeface="+mn-lt"/>
                <a:cs typeface="+mn-lt"/>
              </a:rPr>
              <a:t>          for(int k= 1; k&lt;=10; k++) {</a:t>
            </a:r>
            <a:endParaRPr lang="en-US"/>
          </a:p>
          <a:p>
            <a:pPr>
              <a:buNone/>
            </a:pPr>
            <a:r>
              <a:rPr lang="en-US">
                <a:ea typeface="+mn-lt"/>
                <a:cs typeface="+mn-lt"/>
              </a:rPr>
              <a:t>                </a:t>
            </a:r>
            <a:r>
              <a:rPr lang="en-US" err="1">
                <a:ea typeface="+mn-lt"/>
                <a:cs typeface="+mn-lt"/>
              </a:rPr>
              <a:t>System.out.print</a:t>
            </a:r>
            <a:r>
              <a:rPr lang="en-US">
                <a:ea typeface="+mn-lt"/>
                <a:cs typeface="+mn-lt"/>
              </a:rPr>
              <a:t>(k + ((</a:t>
            </a:r>
            <a:r>
              <a:rPr lang="en-US" err="1">
                <a:ea typeface="+mn-lt"/>
                <a:cs typeface="+mn-lt"/>
              </a:rPr>
              <a:t>i</a:t>
            </a:r>
            <a:r>
              <a:rPr lang="en-US">
                <a:ea typeface="+mn-lt"/>
                <a:cs typeface="+mn-lt"/>
              </a:rPr>
              <a:t>*100)+ (j*10) )+" ");</a:t>
            </a:r>
            <a:endParaRPr lang="en-US"/>
          </a:p>
          <a:p>
            <a:pPr>
              <a:buNone/>
            </a:pPr>
            <a:r>
              <a:rPr lang="en-US">
                <a:ea typeface="+mn-lt"/>
                <a:cs typeface="+mn-lt"/>
              </a:rPr>
              <a:t>          }</a:t>
            </a:r>
            <a:endParaRPr lang="en-US"/>
          </a:p>
          <a:p>
            <a:pPr>
              <a:buNone/>
            </a:pPr>
            <a:r>
              <a:rPr lang="en-US">
                <a:ea typeface="+mn-lt"/>
                <a:cs typeface="+mn-lt"/>
              </a:rPr>
              <a:t>       </a:t>
            </a:r>
            <a:r>
              <a:rPr lang="en-US" err="1">
                <a:ea typeface="+mn-lt"/>
                <a:cs typeface="+mn-lt"/>
              </a:rPr>
              <a:t>System.out.println</a:t>
            </a:r>
            <a:r>
              <a:rPr lang="en-US">
                <a:ea typeface="+mn-lt"/>
                <a:cs typeface="+mn-lt"/>
              </a:rPr>
              <a:t>();</a:t>
            </a:r>
            <a:endParaRPr lang="en-US"/>
          </a:p>
          <a:p>
            <a:pPr>
              <a:buNone/>
            </a:pPr>
            <a:r>
              <a:rPr lang="en-US">
                <a:ea typeface="+mn-lt"/>
                <a:cs typeface="+mn-lt"/>
              </a:rPr>
              <a:t>      }</a:t>
            </a:r>
            <a:endParaRPr lang="en-US"/>
          </a:p>
          <a:p>
            <a:pPr>
              <a:buNone/>
            </a:pPr>
            <a:r>
              <a:rPr lang="en-US">
                <a:ea typeface="+mn-lt"/>
                <a:cs typeface="+mn-lt"/>
              </a:rPr>
              <a:t>} </a:t>
            </a:r>
            <a:endParaRPr lang="en-US"/>
          </a:p>
          <a:p>
            <a:pPr marL="0" indent="0">
              <a:buNone/>
            </a:pPr>
            <a:endParaRPr lang="en-US">
              <a:latin typeface="Courier New"/>
              <a:cs typeface="Courier New"/>
            </a:endParaRPr>
          </a:p>
          <a:p>
            <a:pPr marL="0" indent="0">
              <a:buNone/>
            </a:pPr>
            <a:endParaRPr lang="en-US">
              <a:latin typeface="Courier New"/>
              <a:ea typeface="+mn-lt"/>
              <a:cs typeface="Courier New"/>
            </a:endParaRPr>
          </a:p>
          <a:p>
            <a:pPr>
              <a:buNone/>
            </a:pPr>
            <a:endParaRPr lang="en-US">
              <a:latin typeface="Segoe UI"/>
              <a:cs typeface="Segoe UI"/>
            </a:endParaRPr>
          </a:p>
          <a:p>
            <a:pPr marL="0" indent="0">
              <a:buNone/>
            </a:pPr>
            <a:endParaRPr lang="en-US">
              <a:latin typeface="Courier New"/>
              <a:cs typeface="Courier New"/>
            </a:endParaRPr>
          </a:p>
          <a:p>
            <a:pPr marL="0" indent="0">
              <a:buNone/>
            </a:pPr>
            <a:endParaRPr lang="en-US">
              <a:latin typeface="Courier New"/>
              <a:cs typeface="Courier New"/>
            </a:endParaRPr>
          </a:p>
          <a:p>
            <a:pPr marL="0" indent="0">
              <a:buNone/>
            </a:pPr>
            <a:endParaRPr lang="en-US">
              <a:latin typeface="Courier New"/>
              <a:cs typeface="Courier New"/>
            </a:endParaRPr>
          </a:p>
        </p:txBody>
      </p:sp>
    </p:spTree>
    <p:custDataLst>
      <p:tags r:id="rId1"/>
    </p:custDataLst>
    <p:extLst>
      <p:ext uri="{BB962C8B-B14F-4D97-AF65-F5344CB8AC3E}">
        <p14:creationId xmlns:p14="http://schemas.microsoft.com/office/powerpoint/2010/main" val="417787922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000"/>
              <a:t>Practice Problems</a:t>
            </a:r>
          </a:p>
        </p:txBody>
      </p:sp>
      <p:sp>
        <p:nvSpPr>
          <p:cNvPr id="5" name="Subtitle 4"/>
          <p:cNvSpPr>
            <a:spLocks noGrp="1"/>
          </p:cNvSpPr>
          <p:nvPr>
            <p:ph type="subTitle" idx="1"/>
          </p:nvPr>
        </p:nvSpPr>
        <p:spPr/>
        <p:txBody>
          <a:bodyPr/>
          <a:lstStyle/>
          <a:p>
            <a:r>
              <a:rPr lang="en-US"/>
              <a:t>starExclamation1, 2, 3</a:t>
            </a:r>
          </a:p>
          <a:p>
            <a:r>
              <a:rPr lang="en-US" err="1"/>
              <a:t>starTriangle</a:t>
            </a:r>
            <a:endParaRPr lang="en-US"/>
          </a:p>
        </p:txBody>
      </p:sp>
    </p:spTree>
    <p:custDataLst>
      <p:tags r:id="rId1"/>
    </p:custDataLst>
    <p:extLst>
      <p:ext uri="{BB962C8B-B14F-4D97-AF65-F5344CB8AC3E}">
        <p14:creationId xmlns:p14="http://schemas.microsoft.com/office/powerpoint/2010/main" val="204534456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Homework</a:t>
            </a:r>
          </a:p>
        </p:txBody>
      </p:sp>
      <p:sp>
        <p:nvSpPr>
          <p:cNvPr id="3" name="Content Placeholder 2"/>
          <p:cNvSpPr>
            <a:spLocks noGrp="1"/>
          </p:cNvSpPr>
          <p:nvPr>
            <p:ph idx="1"/>
          </p:nvPr>
        </p:nvSpPr>
        <p:spPr/>
        <p:txBody>
          <a:bodyPr/>
          <a:lstStyle/>
          <a:p>
            <a:pPr marL="0" indent="0">
              <a:buNone/>
            </a:pPr>
            <a:r>
              <a:rPr lang="en-US"/>
              <a:t>Read HW 2.4 “Scope” and “Pseudocode”</a:t>
            </a:r>
          </a:p>
          <a:p>
            <a:pPr marL="0" indent="0">
              <a:buNone/>
            </a:pPr>
            <a:endParaRPr lang="en-US"/>
          </a:p>
          <a:p>
            <a:pPr marL="0" indent="0">
              <a:buNone/>
            </a:pPr>
            <a:r>
              <a:rPr lang="en-US"/>
              <a:t>Complete chapter 2 self-check questions 26, 27 (4</a:t>
            </a:r>
            <a:r>
              <a:rPr lang="en-US" baseline="30000"/>
              <a:t>th</a:t>
            </a:r>
            <a:r>
              <a:rPr lang="en-US"/>
              <a:t> edition: 29, 30)</a:t>
            </a:r>
          </a:p>
          <a:p>
            <a:pPr marL="0" indent="0">
              <a:buNone/>
            </a:pPr>
            <a:endParaRPr lang="en-US"/>
          </a:p>
          <a:p>
            <a:pPr marL="0" indent="0">
              <a:buNone/>
            </a:pPr>
            <a:r>
              <a:rPr lang="en-US"/>
              <a:t>and exercise 4. </a:t>
            </a:r>
          </a:p>
        </p:txBody>
      </p:sp>
    </p:spTree>
    <p:custDataLst>
      <p:tags r:id="rId1"/>
    </p:custDataLst>
    <p:extLst>
      <p:ext uri="{BB962C8B-B14F-4D97-AF65-F5344CB8AC3E}">
        <p14:creationId xmlns:p14="http://schemas.microsoft.com/office/powerpoint/2010/main" val="35138390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Scope and Pseudocode</a:t>
            </a:r>
          </a:p>
        </p:txBody>
      </p:sp>
      <p:sp>
        <p:nvSpPr>
          <p:cNvPr id="3" name="Subtitle 2"/>
          <p:cNvSpPr>
            <a:spLocks noGrp="1"/>
          </p:cNvSpPr>
          <p:nvPr>
            <p:ph type="subTitle" idx="1"/>
          </p:nvPr>
        </p:nvSpPr>
        <p:spPr/>
        <p:txBody>
          <a:bodyPr/>
          <a:lstStyle/>
          <a:p>
            <a:r>
              <a:rPr lang="en-US"/>
              <a:t>[ 2.07 ] [ Today’s Date ] [ Instructor Name ]</a:t>
            </a:r>
          </a:p>
        </p:txBody>
      </p:sp>
    </p:spTree>
    <p:custDataLst>
      <p:tags r:id="rId1"/>
    </p:custDataLst>
    <p:extLst>
      <p:ext uri="{BB962C8B-B14F-4D97-AF65-F5344CB8AC3E}">
        <p14:creationId xmlns:p14="http://schemas.microsoft.com/office/powerpoint/2010/main" val="1371718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Homework</a:t>
            </a:r>
          </a:p>
        </p:txBody>
      </p:sp>
      <p:sp>
        <p:nvSpPr>
          <p:cNvPr id="3" name="Content Placeholder 2"/>
          <p:cNvSpPr>
            <a:spLocks noGrp="1"/>
          </p:cNvSpPr>
          <p:nvPr>
            <p:ph idx="1"/>
          </p:nvPr>
        </p:nvSpPr>
        <p:spPr>
          <a:xfrm>
            <a:off x="584200" y="1435503"/>
            <a:ext cx="11018520" cy="3877985"/>
          </a:xfrm>
        </p:spPr>
        <p:txBody>
          <a:bodyPr vert="horz" wrap="square" lIns="0" tIns="0" rIns="0" bIns="0" rtlCol="0" anchor="t">
            <a:spAutoFit/>
          </a:bodyPr>
          <a:lstStyle/>
          <a:p>
            <a:pPr marL="0" indent="0">
              <a:buNone/>
            </a:pPr>
            <a:r>
              <a:rPr lang="en-US">
                <a:cs typeface="Segoe UI"/>
              </a:rPr>
              <a:t>Read BJP 2.1 except for “Mixing Types and Casting”</a:t>
            </a:r>
          </a:p>
          <a:p>
            <a:pPr marL="0" indent="0">
              <a:buNone/>
            </a:pPr>
            <a:endParaRPr lang="en-US"/>
          </a:p>
          <a:p>
            <a:pPr marL="0" indent="0">
              <a:buNone/>
            </a:pPr>
            <a:r>
              <a:rPr lang="en-US">
                <a:cs typeface="Segoe UI"/>
              </a:rPr>
              <a:t>Correct any incorrect test answers by re-answering on a separate sheet of paper:</a:t>
            </a:r>
          </a:p>
          <a:p>
            <a:pPr marL="0" indent="0">
              <a:buNone/>
            </a:pPr>
            <a:endParaRPr lang="en-US"/>
          </a:p>
          <a:p>
            <a:pPr marL="514350" indent="-514350"/>
            <a:r>
              <a:rPr lang="en-US">
                <a:cs typeface="Segoe UI"/>
              </a:rPr>
              <a:t>To earn credit, you must justify your new answers.</a:t>
            </a:r>
            <a:endParaRPr lang="en-US"/>
          </a:p>
          <a:p>
            <a:pPr marL="514350" indent="-514350"/>
            <a:r>
              <a:rPr lang="en-US">
                <a:cs typeface="Segoe UI"/>
              </a:rPr>
              <a:t>Staple your new answer sheet to the old test and return it tomorrow.</a:t>
            </a:r>
          </a:p>
        </p:txBody>
      </p:sp>
    </p:spTree>
    <p:custDataLst>
      <p:tags r:id="rId1"/>
    </p:custDataLst>
    <p:extLst>
      <p:ext uri="{BB962C8B-B14F-4D97-AF65-F5344CB8AC3E}">
        <p14:creationId xmlns:p14="http://schemas.microsoft.com/office/powerpoint/2010/main" val="406141249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85831"/>
            <a:ext cx="9144000" cy="2387600"/>
          </a:xfrm>
        </p:spPr>
        <p:txBody>
          <a:bodyPr>
            <a:normAutofit/>
          </a:bodyPr>
          <a:lstStyle/>
          <a:p>
            <a:r>
              <a:rPr lang="en-US" sz="5000"/>
              <a:t>Worksheet</a:t>
            </a:r>
          </a:p>
        </p:txBody>
      </p:sp>
    </p:spTree>
    <p:custDataLst>
      <p:tags r:id="rId1"/>
    </p:custDataLst>
    <p:extLst>
      <p:ext uri="{BB962C8B-B14F-4D97-AF65-F5344CB8AC3E}">
        <p14:creationId xmlns:p14="http://schemas.microsoft.com/office/powerpoint/2010/main" val="7528786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Homework</a:t>
            </a:r>
          </a:p>
        </p:txBody>
      </p:sp>
      <p:sp>
        <p:nvSpPr>
          <p:cNvPr id="3" name="Content Placeholder 2"/>
          <p:cNvSpPr>
            <a:spLocks noGrp="1"/>
          </p:cNvSpPr>
          <p:nvPr>
            <p:ph idx="1"/>
          </p:nvPr>
        </p:nvSpPr>
        <p:spPr/>
        <p:txBody>
          <a:bodyPr/>
          <a:lstStyle/>
          <a:p>
            <a:pPr marL="0" indent="0">
              <a:buNone/>
            </a:pPr>
            <a:r>
              <a:rPr lang="en-US"/>
              <a:t>Read HW 2.4 “Class Constants”</a:t>
            </a:r>
          </a:p>
          <a:p>
            <a:pPr marL="0" indent="0">
              <a:buNone/>
            </a:pPr>
            <a:endParaRPr lang="en-US"/>
          </a:p>
          <a:p>
            <a:pPr marL="0" indent="0">
              <a:buNone/>
            </a:pPr>
            <a:r>
              <a:rPr lang="en-US"/>
              <a:t>Complete chapter 2 self-check questions 31-33 (4</a:t>
            </a:r>
            <a:r>
              <a:rPr lang="en-US" baseline="30000"/>
              <a:t>th</a:t>
            </a:r>
            <a:r>
              <a:rPr lang="en-US"/>
              <a:t> edition: 34-36)</a:t>
            </a:r>
          </a:p>
        </p:txBody>
      </p:sp>
    </p:spTree>
    <p:custDataLst>
      <p:tags r:id="rId1"/>
    </p:custDataLst>
    <p:extLst>
      <p:ext uri="{BB962C8B-B14F-4D97-AF65-F5344CB8AC3E}">
        <p14:creationId xmlns:p14="http://schemas.microsoft.com/office/powerpoint/2010/main" val="200473212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85831"/>
            <a:ext cx="9144000" cy="2387600"/>
          </a:xfrm>
        </p:spPr>
        <p:txBody>
          <a:bodyPr>
            <a:normAutofit/>
          </a:bodyPr>
          <a:lstStyle/>
          <a:p>
            <a:r>
              <a:rPr lang="en-US" sz="5000"/>
              <a:t>Programming Project 1</a:t>
            </a:r>
          </a:p>
        </p:txBody>
      </p:sp>
    </p:spTree>
    <p:custDataLst>
      <p:tags r:id="rId1"/>
    </p:custDataLst>
    <p:extLst>
      <p:ext uri="{BB962C8B-B14F-4D97-AF65-F5344CB8AC3E}">
        <p14:creationId xmlns:p14="http://schemas.microsoft.com/office/powerpoint/2010/main" val="327365980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Homework</a:t>
            </a:r>
          </a:p>
        </p:txBody>
      </p:sp>
      <p:sp>
        <p:nvSpPr>
          <p:cNvPr id="3" name="Content Placeholder 2"/>
          <p:cNvSpPr>
            <a:spLocks noGrp="1"/>
          </p:cNvSpPr>
          <p:nvPr>
            <p:ph idx="1"/>
          </p:nvPr>
        </p:nvSpPr>
        <p:spPr/>
        <p:txBody>
          <a:bodyPr/>
          <a:lstStyle/>
          <a:p>
            <a:pPr marL="0" indent="0">
              <a:buNone/>
            </a:pPr>
            <a:r>
              <a:rPr lang="en-US"/>
              <a:t>Read HW 2.4 “Pseudocode” if you haven’t already.</a:t>
            </a:r>
          </a:p>
          <a:p>
            <a:pPr marL="0" indent="0">
              <a:buNone/>
            </a:pPr>
            <a:endParaRPr lang="en-US"/>
          </a:p>
          <a:p>
            <a:pPr marL="0" indent="0">
              <a:buNone/>
            </a:pPr>
            <a:r>
              <a:rPr lang="en-US"/>
              <a:t>Complete chapter 2 self-check questions 31-33.</a:t>
            </a:r>
          </a:p>
          <a:p>
            <a:pPr marL="0" indent="0">
              <a:buNone/>
            </a:pPr>
            <a:endParaRPr lang="en-US"/>
          </a:p>
          <a:p>
            <a:pPr marL="0" indent="0">
              <a:buNone/>
            </a:pPr>
            <a:r>
              <a:rPr lang="en-US"/>
              <a:t>Note check for completion, adding daily summaries if needed.</a:t>
            </a:r>
          </a:p>
          <a:p>
            <a:pPr lvl="1"/>
            <a:r>
              <a:rPr lang="en-US"/>
              <a:t>Students may use their book to supplement their notes. </a:t>
            </a:r>
          </a:p>
        </p:txBody>
      </p:sp>
    </p:spTree>
    <p:custDataLst>
      <p:tags r:id="rId1"/>
    </p:custDataLst>
    <p:extLst>
      <p:ext uri="{BB962C8B-B14F-4D97-AF65-F5344CB8AC3E}">
        <p14:creationId xmlns:p14="http://schemas.microsoft.com/office/powerpoint/2010/main" val="322871670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Programming Project</a:t>
            </a:r>
          </a:p>
        </p:txBody>
      </p:sp>
      <p:sp>
        <p:nvSpPr>
          <p:cNvPr id="3" name="Subtitle 2"/>
          <p:cNvSpPr>
            <a:spLocks noGrp="1"/>
          </p:cNvSpPr>
          <p:nvPr>
            <p:ph type="subTitle" idx="1"/>
          </p:nvPr>
        </p:nvSpPr>
        <p:spPr/>
        <p:txBody>
          <a:bodyPr/>
          <a:lstStyle/>
          <a:p>
            <a:r>
              <a:rPr lang="en-US"/>
              <a:t>[ 2.09 ] [ Today’s Date ] [ Instructor Name ]</a:t>
            </a:r>
          </a:p>
        </p:txBody>
      </p:sp>
    </p:spTree>
    <p:custDataLst>
      <p:tags r:id="rId1"/>
    </p:custDataLst>
    <p:extLst>
      <p:ext uri="{BB962C8B-B14F-4D97-AF65-F5344CB8AC3E}">
        <p14:creationId xmlns:p14="http://schemas.microsoft.com/office/powerpoint/2010/main" val="81608826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Programming Project</a:t>
            </a:r>
          </a:p>
        </p:txBody>
      </p:sp>
      <p:sp>
        <p:nvSpPr>
          <p:cNvPr id="3" name="Content Placeholder 2"/>
          <p:cNvSpPr>
            <a:spLocks noGrp="1"/>
          </p:cNvSpPr>
          <p:nvPr>
            <p:ph idx="1"/>
          </p:nvPr>
        </p:nvSpPr>
        <p:spPr/>
        <p:txBody>
          <a:bodyPr>
            <a:normAutofit fontScale="40000" lnSpcReduction="20000"/>
          </a:bodyPr>
          <a:lstStyle/>
          <a:p>
            <a:pPr marL="0" indent="0">
              <a:buNone/>
            </a:pPr>
            <a:r>
              <a:rPr lang="en-US" sz="2600"/>
              <a:t>Write a program that produces the following output using nested for loops:</a:t>
            </a:r>
          </a:p>
          <a:p>
            <a:pPr marL="0" indent="0" algn="ctr">
              <a:lnSpc>
                <a:spcPct val="100000"/>
              </a:lnSpc>
              <a:spcBef>
                <a:spcPts val="0"/>
              </a:spcBef>
              <a:buNone/>
            </a:pPr>
            <a:endParaRPr lang="en-US" sz="1600">
              <a:latin typeface="Courier New" panose="02070309020205020404" pitchFamily="49" charset="0"/>
              <a:cs typeface="Courier New" panose="02070309020205020404" pitchFamily="49" charset="0"/>
            </a:endParaRPr>
          </a:p>
          <a:p>
            <a:pPr marL="0" indent="0" algn="ctr">
              <a:lnSpc>
                <a:spcPct val="100000"/>
              </a:lnSpc>
              <a:spcBef>
                <a:spcPts val="0"/>
              </a:spcBef>
              <a:buNone/>
            </a:pPr>
            <a:endParaRPr lang="en-US" sz="1600">
              <a:latin typeface="Courier New" panose="02070309020205020404" pitchFamily="49" charset="0"/>
              <a:cs typeface="Courier New" panose="02070309020205020404" pitchFamily="49" charset="0"/>
            </a:endParaRPr>
          </a:p>
          <a:p>
            <a:pPr marL="0" indent="0" algn="ctr">
              <a:lnSpc>
                <a:spcPct val="100000"/>
              </a:lnSpc>
              <a:spcBef>
                <a:spcPts val="0"/>
              </a:spcBef>
              <a:buNone/>
            </a:pPr>
            <a:r>
              <a:rPr lang="en-US" sz="160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a:latin typeface="Courier New" panose="02070309020205020404" pitchFamily="49" charset="0"/>
                <a:cs typeface="Courier New" panose="02070309020205020404" pitchFamily="49" charset="0"/>
              </a:rPr>
              <a:t>\: : : : : : :/</a:t>
            </a:r>
          </a:p>
          <a:p>
            <a:pPr marL="0" indent="0" algn="ctr">
              <a:lnSpc>
                <a:spcPct val="100000"/>
              </a:lnSpc>
              <a:spcBef>
                <a:spcPts val="0"/>
              </a:spcBef>
              <a:buNone/>
            </a:pPr>
            <a:r>
              <a:rPr lang="en-US" sz="1600">
                <a:latin typeface="Courier New" panose="02070309020205020404" pitchFamily="49" charset="0"/>
                <a:cs typeface="Courier New" panose="02070309020205020404" pitchFamily="49" charset="0"/>
              </a:rPr>
              <a:t>\: : : : :/</a:t>
            </a:r>
          </a:p>
          <a:p>
            <a:pPr marL="0" indent="0" algn="ctr">
              <a:lnSpc>
                <a:spcPct val="100000"/>
              </a:lnSpc>
              <a:spcBef>
                <a:spcPts val="0"/>
              </a:spcBef>
              <a:buNone/>
            </a:pPr>
            <a:r>
              <a:rPr lang="en-US" sz="1600">
                <a:latin typeface="Courier New" panose="02070309020205020404" pitchFamily="49" charset="0"/>
                <a:cs typeface="Courier New" panose="02070309020205020404" pitchFamily="49" charset="0"/>
              </a:rPr>
              <a:t>\: : :/</a:t>
            </a:r>
          </a:p>
          <a:p>
            <a:pPr marL="0" indent="0" algn="ctr">
              <a:lnSpc>
                <a:spcPct val="100000"/>
              </a:lnSpc>
              <a:spcBef>
                <a:spcPts val="0"/>
              </a:spcBef>
              <a:buNone/>
            </a:pPr>
            <a:r>
              <a:rPr lang="en-US" sz="160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a:latin typeface="Courier New" panose="02070309020205020404" pitchFamily="49" charset="0"/>
                <a:cs typeface="Courier New" panose="02070309020205020404" pitchFamily="49" charset="0"/>
              </a:rPr>
              <a:t>/: : :\</a:t>
            </a:r>
          </a:p>
          <a:p>
            <a:pPr marL="0" indent="0" algn="ctr">
              <a:lnSpc>
                <a:spcPct val="100000"/>
              </a:lnSpc>
              <a:spcBef>
                <a:spcPts val="0"/>
              </a:spcBef>
              <a:buNone/>
            </a:pPr>
            <a:r>
              <a:rPr lang="en-US" sz="1600">
                <a:latin typeface="Courier New" panose="02070309020205020404" pitchFamily="49" charset="0"/>
                <a:cs typeface="Courier New" panose="02070309020205020404" pitchFamily="49" charset="0"/>
              </a:rPr>
              <a:t>/: : : : :\</a:t>
            </a:r>
          </a:p>
          <a:p>
            <a:pPr marL="0" indent="0" algn="ctr">
              <a:lnSpc>
                <a:spcPct val="100000"/>
              </a:lnSpc>
              <a:spcBef>
                <a:spcPts val="0"/>
              </a:spcBef>
              <a:buNone/>
            </a:pPr>
            <a:r>
              <a:rPr lang="en-US" sz="1600">
                <a:latin typeface="Courier New" panose="02070309020205020404" pitchFamily="49" charset="0"/>
                <a:cs typeface="Courier New" panose="02070309020205020404" pitchFamily="49" charset="0"/>
              </a:rPr>
              <a:t>/: : : : : : :\</a:t>
            </a:r>
          </a:p>
          <a:p>
            <a:pPr marL="0" indent="0" algn="ctr">
              <a:lnSpc>
                <a:spcPct val="100000"/>
              </a:lnSpc>
              <a:spcBef>
                <a:spcPts val="0"/>
              </a:spcBef>
              <a:buNone/>
            </a:pPr>
            <a:r>
              <a:rPr lang="en-US" sz="1600">
                <a:latin typeface="Courier New" panose="02070309020205020404" pitchFamily="49" charset="0"/>
                <a:cs typeface="Courier New" panose="02070309020205020404" pitchFamily="49" charset="0"/>
              </a:rPr>
              <a:t>|””””””””’| </a:t>
            </a:r>
          </a:p>
          <a:p>
            <a:pPr marL="0" indent="0" algn="ctr">
              <a:lnSpc>
                <a:spcPct val="100000"/>
              </a:lnSpc>
              <a:spcBef>
                <a:spcPts val="0"/>
              </a:spcBef>
              <a:buNone/>
            </a:pPr>
            <a:endParaRPr lang="en-US" sz="1600">
              <a:latin typeface="Courier New" panose="02070309020205020404" pitchFamily="49" charset="0"/>
              <a:cs typeface="Courier New" panose="02070309020205020404" pitchFamily="49" charset="0"/>
            </a:endParaRPr>
          </a:p>
          <a:p>
            <a:pPr marL="0" indent="0">
              <a:lnSpc>
                <a:spcPct val="100000"/>
              </a:lnSpc>
              <a:spcBef>
                <a:spcPts val="0"/>
              </a:spcBef>
              <a:buNone/>
            </a:pPr>
            <a:endParaRPr lang="en-US" sz="160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600">
                <a:cs typeface="Courier New" panose="02070309020205020404" pitchFamily="49" charset="0"/>
              </a:rPr>
              <a:t>TIPS: Start with a structure diagram. Isolate repeated tasks into methods. Include comments in with your code so others can easily understand your code.</a:t>
            </a:r>
          </a:p>
        </p:txBody>
      </p:sp>
      <p:sp>
        <p:nvSpPr>
          <p:cNvPr id="4" name="Rectangle 3"/>
          <p:cNvSpPr/>
          <p:nvPr/>
        </p:nvSpPr>
        <p:spPr>
          <a:xfrm>
            <a:off x="4734732" y="2533973"/>
            <a:ext cx="2766448" cy="25417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00707432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Homework</a:t>
            </a:r>
          </a:p>
        </p:txBody>
      </p:sp>
      <p:sp>
        <p:nvSpPr>
          <p:cNvPr id="3" name="Content Placeholder 2"/>
          <p:cNvSpPr>
            <a:spLocks noGrp="1"/>
          </p:cNvSpPr>
          <p:nvPr>
            <p:ph idx="1"/>
          </p:nvPr>
        </p:nvSpPr>
        <p:spPr/>
        <p:txBody>
          <a:bodyPr/>
          <a:lstStyle/>
          <a:p>
            <a:pPr marL="0" indent="0">
              <a:buNone/>
            </a:pPr>
            <a:r>
              <a:rPr lang="en-US"/>
              <a:t>Outline Chapter 2, omitting HW 2.5</a:t>
            </a:r>
          </a:p>
        </p:txBody>
      </p:sp>
    </p:spTree>
    <p:custDataLst>
      <p:tags r:id="rId1"/>
    </p:custDataLst>
    <p:extLst>
      <p:ext uri="{BB962C8B-B14F-4D97-AF65-F5344CB8AC3E}">
        <p14:creationId xmlns:p14="http://schemas.microsoft.com/office/powerpoint/2010/main" val="386040645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Programming Project</a:t>
            </a:r>
          </a:p>
        </p:txBody>
      </p:sp>
      <p:sp>
        <p:nvSpPr>
          <p:cNvPr id="3" name="Subtitle 2"/>
          <p:cNvSpPr>
            <a:spLocks noGrp="1"/>
          </p:cNvSpPr>
          <p:nvPr>
            <p:ph type="subTitle" idx="1"/>
          </p:nvPr>
        </p:nvSpPr>
        <p:spPr/>
        <p:txBody>
          <a:bodyPr/>
          <a:lstStyle/>
          <a:p>
            <a:r>
              <a:rPr lang="en-US"/>
              <a:t>[ 2.09 ] [ Today’s Date ] [ Instructor Name ]</a:t>
            </a:r>
          </a:p>
        </p:txBody>
      </p:sp>
    </p:spTree>
    <p:custDataLst>
      <p:tags r:id="rId1"/>
    </p:custDataLst>
    <p:extLst>
      <p:ext uri="{BB962C8B-B14F-4D97-AF65-F5344CB8AC3E}">
        <p14:creationId xmlns:p14="http://schemas.microsoft.com/office/powerpoint/2010/main" val="259613060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Programming Project</a:t>
            </a:r>
          </a:p>
        </p:txBody>
      </p:sp>
      <p:sp>
        <p:nvSpPr>
          <p:cNvPr id="3" name="Content Placeholder 2"/>
          <p:cNvSpPr>
            <a:spLocks noGrp="1"/>
          </p:cNvSpPr>
          <p:nvPr>
            <p:ph idx="1"/>
          </p:nvPr>
        </p:nvSpPr>
        <p:spPr/>
        <p:txBody>
          <a:bodyPr>
            <a:normAutofit fontScale="40000" lnSpcReduction="20000"/>
          </a:bodyPr>
          <a:lstStyle/>
          <a:p>
            <a:pPr marL="0" indent="0">
              <a:buNone/>
            </a:pPr>
            <a:r>
              <a:rPr lang="en-US" sz="2600"/>
              <a:t>Write a program that produces the following output using nested for loops:</a:t>
            </a:r>
          </a:p>
          <a:p>
            <a:pPr marL="0" indent="0" algn="ctr">
              <a:lnSpc>
                <a:spcPct val="100000"/>
              </a:lnSpc>
              <a:spcBef>
                <a:spcPts val="0"/>
              </a:spcBef>
              <a:buNone/>
            </a:pPr>
            <a:endParaRPr lang="en-US" sz="1600">
              <a:latin typeface="Courier New" panose="02070309020205020404" pitchFamily="49" charset="0"/>
              <a:cs typeface="Courier New" panose="02070309020205020404" pitchFamily="49" charset="0"/>
            </a:endParaRPr>
          </a:p>
          <a:p>
            <a:pPr marL="0" indent="0" algn="ctr">
              <a:lnSpc>
                <a:spcPct val="100000"/>
              </a:lnSpc>
              <a:spcBef>
                <a:spcPts val="0"/>
              </a:spcBef>
              <a:buNone/>
            </a:pPr>
            <a:endParaRPr lang="en-US" sz="1600">
              <a:latin typeface="Courier New" panose="02070309020205020404" pitchFamily="49" charset="0"/>
              <a:cs typeface="Courier New" panose="02070309020205020404" pitchFamily="49" charset="0"/>
            </a:endParaRPr>
          </a:p>
          <a:p>
            <a:pPr marL="0" indent="0" algn="ctr">
              <a:lnSpc>
                <a:spcPct val="100000"/>
              </a:lnSpc>
              <a:spcBef>
                <a:spcPts val="0"/>
              </a:spcBef>
              <a:buNone/>
            </a:pPr>
            <a:r>
              <a:rPr lang="en-US" sz="160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a:latin typeface="Courier New" panose="02070309020205020404" pitchFamily="49" charset="0"/>
                <a:cs typeface="Courier New" panose="02070309020205020404" pitchFamily="49" charset="0"/>
              </a:rPr>
              <a:t>\: : : : : : :/</a:t>
            </a:r>
          </a:p>
          <a:p>
            <a:pPr marL="0" indent="0" algn="ctr">
              <a:lnSpc>
                <a:spcPct val="100000"/>
              </a:lnSpc>
              <a:spcBef>
                <a:spcPts val="0"/>
              </a:spcBef>
              <a:buNone/>
            </a:pPr>
            <a:r>
              <a:rPr lang="en-US" sz="1600">
                <a:latin typeface="Courier New" panose="02070309020205020404" pitchFamily="49" charset="0"/>
                <a:cs typeface="Courier New" panose="02070309020205020404" pitchFamily="49" charset="0"/>
              </a:rPr>
              <a:t>\: : : : :/</a:t>
            </a:r>
          </a:p>
          <a:p>
            <a:pPr marL="0" indent="0" algn="ctr">
              <a:lnSpc>
                <a:spcPct val="100000"/>
              </a:lnSpc>
              <a:spcBef>
                <a:spcPts val="0"/>
              </a:spcBef>
              <a:buNone/>
            </a:pPr>
            <a:r>
              <a:rPr lang="en-US" sz="1600">
                <a:latin typeface="Courier New" panose="02070309020205020404" pitchFamily="49" charset="0"/>
                <a:cs typeface="Courier New" panose="02070309020205020404" pitchFamily="49" charset="0"/>
              </a:rPr>
              <a:t>\: : :/</a:t>
            </a:r>
          </a:p>
          <a:p>
            <a:pPr marL="0" indent="0" algn="ctr">
              <a:lnSpc>
                <a:spcPct val="100000"/>
              </a:lnSpc>
              <a:spcBef>
                <a:spcPts val="0"/>
              </a:spcBef>
              <a:buNone/>
            </a:pPr>
            <a:r>
              <a:rPr lang="en-US" sz="160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a:latin typeface="Courier New" panose="02070309020205020404" pitchFamily="49" charset="0"/>
                <a:cs typeface="Courier New" panose="02070309020205020404" pitchFamily="49" charset="0"/>
              </a:rPr>
              <a:t>/: : :\</a:t>
            </a:r>
          </a:p>
          <a:p>
            <a:pPr marL="0" indent="0" algn="ctr">
              <a:lnSpc>
                <a:spcPct val="100000"/>
              </a:lnSpc>
              <a:spcBef>
                <a:spcPts val="0"/>
              </a:spcBef>
              <a:buNone/>
            </a:pPr>
            <a:r>
              <a:rPr lang="en-US" sz="1600">
                <a:latin typeface="Courier New" panose="02070309020205020404" pitchFamily="49" charset="0"/>
                <a:cs typeface="Courier New" panose="02070309020205020404" pitchFamily="49" charset="0"/>
              </a:rPr>
              <a:t>/: : : : :\</a:t>
            </a:r>
          </a:p>
          <a:p>
            <a:pPr marL="0" indent="0" algn="ctr">
              <a:lnSpc>
                <a:spcPct val="100000"/>
              </a:lnSpc>
              <a:spcBef>
                <a:spcPts val="0"/>
              </a:spcBef>
              <a:buNone/>
            </a:pPr>
            <a:r>
              <a:rPr lang="en-US" sz="1600">
                <a:latin typeface="Courier New" panose="02070309020205020404" pitchFamily="49" charset="0"/>
                <a:cs typeface="Courier New" panose="02070309020205020404" pitchFamily="49" charset="0"/>
              </a:rPr>
              <a:t>/: : : : : : :\</a:t>
            </a:r>
          </a:p>
          <a:p>
            <a:pPr marL="0" indent="0" algn="ctr">
              <a:lnSpc>
                <a:spcPct val="100000"/>
              </a:lnSpc>
              <a:spcBef>
                <a:spcPts val="0"/>
              </a:spcBef>
              <a:buNone/>
            </a:pPr>
            <a:r>
              <a:rPr lang="en-US" sz="1600">
                <a:latin typeface="Courier New" panose="02070309020205020404" pitchFamily="49" charset="0"/>
                <a:cs typeface="Courier New" panose="02070309020205020404" pitchFamily="49" charset="0"/>
              </a:rPr>
              <a:t>|””””””””’| </a:t>
            </a:r>
          </a:p>
          <a:p>
            <a:pPr marL="0" indent="0" algn="ctr">
              <a:lnSpc>
                <a:spcPct val="100000"/>
              </a:lnSpc>
              <a:spcBef>
                <a:spcPts val="0"/>
              </a:spcBef>
              <a:buNone/>
            </a:pPr>
            <a:endParaRPr lang="en-US" sz="1600">
              <a:latin typeface="Courier New" panose="02070309020205020404" pitchFamily="49" charset="0"/>
              <a:cs typeface="Courier New" panose="02070309020205020404" pitchFamily="49" charset="0"/>
            </a:endParaRPr>
          </a:p>
          <a:p>
            <a:pPr marL="0" indent="0">
              <a:lnSpc>
                <a:spcPct val="100000"/>
              </a:lnSpc>
              <a:spcBef>
                <a:spcPts val="0"/>
              </a:spcBef>
              <a:buNone/>
            </a:pPr>
            <a:endParaRPr lang="en-US" sz="160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600">
                <a:cs typeface="Courier New" panose="02070309020205020404" pitchFamily="49" charset="0"/>
              </a:rPr>
              <a:t>TIPS: Start with a structure diagram. Isolate repeated tasks into methods. Include comments in with your code so others can easily understand your code.</a:t>
            </a:r>
          </a:p>
        </p:txBody>
      </p:sp>
      <p:sp>
        <p:nvSpPr>
          <p:cNvPr id="4" name="Rectangle 3"/>
          <p:cNvSpPr/>
          <p:nvPr/>
        </p:nvSpPr>
        <p:spPr>
          <a:xfrm>
            <a:off x="4734732" y="2533973"/>
            <a:ext cx="2766448" cy="25417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74016494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Slide for finished code:</a:t>
            </a:r>
          </a:p>
        </p:txBody>
      </p:sp>
      <p:sp>
        <p:nvSpPr>
          <p:cNvPr id="3" name="Content Placeholder 2"/>
          <p:cNvSpPr>
            <a:spLocks noGrp="1"/>
          </p:cNvSpPr>
          <p:nvPr>
            <p:ph idx="1"/>
          </p:nvPr>
        </p:nvSpPr>
        <p:spPr/>
        <p:txBody>
          <a:bodyPr/>
          <a:lstStyle/>
          <a:p>
            <a:endParaRPr lang="en-US"/>
          </a:p>
        </p:txBody>
      </p:sp>
    </p:spTree>
    <p:custDataLst>
      <p:tags r:id="rId1"/>
    </p:custDataLst>
    <p:extLst>
      <p:ext uri="{BB962C8B-B14F-4D97-AF65-F5344CB8AC3E}">
        <p14:creationId xmlns:p14="http://schemas.microsoft.com/office/powerpoint/2010/main" val="26126967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MICROSOFT PHILANTHROPIES TEALS" val="6BfTt4PJ"/>
  <p:tag name="ARTICULATE_PROJECT_OPEN" val="0"/>
  <p:tag name="ARTICULATE_SLIDE_COUNT" val="104"/>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F1DB31C6-F59C-41BA-8729-55C8153D258D}" vid="{B6C3B4CF-C714-46AD-9867-DF2A0300E80A}"/>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1E83E049C87AC4AB56F27089B4ACA55" ma:contentTypeVersion="12" ma:contentTypeDescription="Create a new document." ma:contentTypeScope="" ma:versionID="1178fe99ddca204d3fc8224f4ed0acf8">
  <xsd:schema xmlns:xsd="http://www.w3.org/2001/XMLSchema" xmlns:xs="http://www.w3.org/2001/XMLSchema" xmlns:p="http://schemas.microsoft.com/office/2006/metadata/properties" xmlns:ns2="be898649-fe57-4b08-9fd4-31fc752880e3" xmlns:ns3="6f430b7c-f2e9-4385-9cb2-4dd06cc2317e" targetNamespace="http://schemas.microsoft.com/office/2006/metadata/properties" ma:root="true" ma:fieldsID="05a700af6660b82c6e85ae510b7169e9" ns2:_="" ns3:_="">
    <xsd:import namespace="be898649-fe57-4b08-9fd4-31fc752880e3"/>
    <xsd:import namespace="6f430b7c-f2e9-4385-9cb2-4dd06cc2317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3:SharedWithUsers" minOccurs="0"/>
                <xsd:element ref="ns3:SharedWithDetails" minOccurs="0"/>
                <xsd:element ref="ns2:MediaServiceLocation" minOccurs="0"/>
                <xsd:element ref="ns2:MediaServiceOCR" minOccurs="0"/>
                <xsd:element ref="ns2:MediaServiceEventHashCode" minOccurs="0"/>
                <xsd:element ref="ns2:MediaServiceGenerationTim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898649-fe57-4b08-9fd4-31fc752880e3"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Location" ma:index="14" nillable="true" ma:displayName="MediaServiceLoca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f430b7c-f2e9-4385-9cb2-4dd06cc2317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ABD09-FFEE-4830-B492-D9820D9FDFA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3F258A9-62F9-4AA7-BEBE-DE1957F67E4B}">
  <ds:schemaRefs>
    <ds:schemaRef ds:uri="http://schemas.microsoft.com/sharepoint/v3/contenttype/forms"/>
  </ds:schemaRefs>
</ds:datastoreItem>
</file>

<file path=customXml/itemProps3.xml><?xml version="1.0" encoding="utf-8"?>
<ds:datastoreItem xmlns:ds="http://schemas.openxmlformats.org/officeDocument/2006/customXml" ds:itemID="{E2DC49C9-2F98-4D7B-AF4E-4A156FEF0E1E}">
  <ds:schemaRefs>
    <ds:schemaRef ds:uri="6f430b7c-f2e9-4385-9cb2-4dd06cc2317e"/>
    <ds:schemaRef ds:uri="be898649-fe57-4b08-9fd4-31fc752880e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Application>Microsoft Office PowerPoint</Application>
  <PresentationFormat>Widescreen</PresentationFormat>
  <Slides>111</Slides>
  <Notes>44</Notes>
  <HiddenSlides>0</HiddenSlides>
  <ScaleCrop>false</ScaleCrop>
  <HeadingPairs>
    <vt:vector size="4" baseType="variant">
      <vt:variant>
        <vt:lpstr>Theme</vt:lpstr>
      </vt:variant>
      <vt:variant>
        <vt:i4>2</vt:i4>
      </vt:variant>
      <vt:variant>
        <vt:lpstr>Slide Titles</vt:lpstr>
      </vt:variant>
      <vt:variant>
        <vt:i4>111</vt:i4>
      </vt:variant>
    </vt:vector>
  </HeadingPairs>
  <TitlesOfParts>
    <vt:vector size="113" baseType="lpstr">
      <vt:lpstr>Microsoft Philanthropies TEALS</vt:lpstr>
      <vt:lpstr>Black Template</vt:lpstr>
      <vt:lpstr>Test Review &amp; Reteach</vt:lpstr>
      <vt:lpstr>Test Review:</vt:lpstr>
      <vt:lpstr>Class Expectations</vt:lpstr>
      <vt:lpstr>PowerPoint Presentation</vt:lpstr>
      <vt:lpstr>2. Consider the following Java statement.</vt:lpstr>
      <vt:lpstr>3. Consider the following Java statement.</vt:lpstr>
      <vt:lpstr>4. Consider the following Java statement.</vt:lpstr>
      <vt:lpstr>5. Consider the following incorrect Java Program</vt:lpstr>
      <vt:lpstr>Homework</vt:lpstr>
      <vt:lpstr>Basic Data Concepts</vt:lpstr>
      <vt:lpstr>Data Types in Java</vt:lpstr>
      <vt:lpstr>Data Types</vt:lpstr>
      <vt:lpstr>Numeric Data Type Range</vt:lpstr>
      <vt:lpstr>The Java expression</vt:lpstr>
      <vt:lpstr>Arithmetic Operators</vt:lpstr>
      <vt:lpstr>Modulus—a "new" operator</vt:lpstr>
      <vt:lpstr>Order of Operations</vt:lpstr>
      <vt:lpstr>Integer Division</vt:lpstr>
      <vt:lpstr>The String Concatenation Operator (+)</vt:lpstr>
      <vt:lpstr>Order of operations and string concatenation</vt:lpstr>
      <vt:lpstr>Evaluating Expressions Activity</vt:lpstr>
      <vt:lpstr>Lab</vt:lpstr>
      <vt:lpstr>Homework</vt:lpstr>
      <vt:lpstr>Declaring and Assigning Variables</vt:lpstr>
      <vt:lpstr>PowerPoint Presentation</vt:lpstr>
      <vt:lpstr>Step 1: Declare the variable Sets aside memory for storing a value</vt:lpstr>
      <vt:lpstr>Naming conventions and camel case </vt:lpstr>
      <vt:lpstr>Step 2: Assign a value to the variable</vt:lpstr>
      <vt:lpstr>Step 3: Using the variable </vt:lpstr>
      <vt:lpstr>Common Complier Errors</vt:lpstr>
      <vt:lpstr>Worksheet</vt:lpstr>
      <vt:lpstr>Practice Problems</vt:lpstr>
      <vt:lpstr>Homework</vt:lpstr>
      <vt:lpstr>String Concatenation and Increment</vt:lpstr>
      <vt:lpstr>What happens?</vt:lpstr>
      <vt:lpstr>Concatenation : adding strings</vt:lpstr>
      <vt:lpstr>Examples:</vt:lpstr>
      <vt:lpstr>Examples</vt:lpstr>
      <vt:lpstr>Introduction to Increment</vt:lpstr>
      <vt:lpstr>GrudgeBall</vt:lpstr>
      <vt:lpstr>Homework</vt:lpstr>
      <vt:lpstr>Mixing Types &amp; Casting</vt:lpstr>
      <vt:lpstr>Boxes</vt:lpstr>
      <vt:lpstr>Remember what happens…</vt:lpstr>
      <vt:lpstr>Boxes  Variables</vt:lpstr>
      <vt:lpstr>If you combine an int and a double with an operator (+ - * / % ), what is the result?</vt:lpstr>
      <vt:lpstr>PowerPoint Presentation</vt:lpstr>
      <vt:lpstr>If you combine an int and a String with a ‘+’, what is the result?</vt:lpstr>
      <vt:lpstr>If you combine a double and a String with a ‘+’ what is the result?</vt:lpstr>
      <vt:lpstr>Promoting</vt:lpstr>
      <vt:lpstr>Worksheet</vt:lpstr>
      <vt:lpstr>Introduction to Casting</vt:lpstr>
      <vt:lpstr>Worksheet</vt:lpstr>
      <vt:lpstr>Homework</vt:lpstr>
      <vt:lpstr>for Loops</vt:lpstr>
      <vt:lpstr> Warmup</vt:lpstr>
      <vt:lpstr>Example Solution 1</vt:lpstr>
      <vt:lpstr>Example Solution 2</vt:lpstr>
      <vt:lpstr>How many lines of code?</vt:lpstr>
      <vt:lpstr>Counting in 3 lines of code</vt:lpstr>
      <vt:lpstr>The for Loop statement</vt:lpstr>
      <vt:lpstr>for Loop syntax</vt:lpstr>
      <vt:lpstr>for Loop flow</vt:lpstr>
      <vt:lpstr>Tracing for Loops</vt:lpstr>
      <vt:lpstr>Step 1: Initialize </vt:lpstr>
      <vt:lpstr>Step 2: Test</vt:lpstr>
      <vt:lpstr>Step 3: Body</vt:lpstr>
      <vt:lpstr>Step 4: Update</vt:lpstr>
      <vt:lpstr>Expressions for counter</vt:lpstr>
      <vt:lpstr> Activity</vt:lpstr>
      <vt:lpstr>Activity Solution</vt:lpstr>
      <vt:lpstr>Multi-line loop body</vt:lpstr>
      <vt:lpstr>Don’t forget {curly braces}</vt:lpstr>
      <vt:lpstr> Homework</vt:lpstr>
      <vt:lpstr>Practice Problems</vt:lpstr>
      <vt:lpstr>Homework</vt:lpstr>
      <vt:lpstr>Nested for Loops</vt:lpstr>
      <vt:lpstr>The Challenge:</vt:lpstr>
      <vt:lpstr>Single loop</vt:lpstr>
      <vt:lpstr>What if we had a more complex problem to solve?</vt:lpstr>
      <vt:lpstr>Nested loops</vt:lpstr>
      <vt:lpstr>Remember The Challenge?</vt:lpstr>
      <vt:lpstr>Code using a single for loop:</vt:lpstr>
      <vt:lpstr>Building an Algorithm/Plan  STEP 1</vt:lpstr>
      <vt:lpstr>Building an Algorithm/Plan  STEP 2</vt:lpstr>
      <vt:lpstr>Building an Algorithm/Plan  STEP 3</vt:lpstr>
      <vt:lpstr>Practice Problems</vt:lpstr>
      <vt:lpstr>Homework</vt:lpstr>
      <vt:lpstr>Scope and Pseudocode</vt:lpstr>
      <vt:lpstr>Worksheet</vt:lpstr>
      <vt:lpstr>Homework</vt:lpstr>
      <vt:lpstr>Programming Project 1</vt:lpstr>
      <vt:lpstr>Homework</vt:lpstr>
      <vt:lpstr>Programming Project</vt:lpstr>
      <vt:lpstr>Programming Project</vt:lpstr>
      <vt:lpstr>Homework</vt:lpstr>
      <vt:lpstr>Programming Project</vt:lpstr>
      <vt:lpstr>Programming Project</vt:lpstr>
      <vt:lpstr>Slide for finished code:</vt:lpstr>
      <vt:lpstr>Class Constants</vt:lpstr>
      <vt:lpstr>Homework</vt:lpstr>
      <vt:lpstr>Finding and Fixing Errors</vt:lpstr>
      <vt:lpstr>Today’s plan:</vt:lpstr>
      <vt:lpstr>Homework Regrade/Resubmit</vt:lpstr>
      <vt:lpstr>If you finish early:</vt:lpstr>
      <vt:lpstr>Homework</vt:lpstr>
      <vt:lpstr>Review</vt:lpstr>
      <vt:lpstr>What’s on the test?</vt:lpstr>
      <vt:lpstr>Review Questions</vt:lpstr>
      <vt:lpstr>Review Topics</vt:lpstr>
      <vt:lpstr>Good Luck!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Review &amp; Reteach</dc:title>
  <dc:creator>Julian Boss (Xtreme Consulting Group Inc)</dc:creator>
  <cp:revision>1</cp:revision>
  <dcterms:created xsi:type="dcterms:W3CDTF">2016-08-17T20:10:40Z</dcterms:created>
  <dcterms:modified xsi:type="dcterms:W3CDTF">2020-05-20T19:17:10Z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0x01010011E83E049C87AC4AB56F27089B4ACA55</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kencha@microsoft.com</vt:lpwstr>
  </property>
  <property fmtid="{D5CDD505-2E9C-101B-9397-08002B2CF9AE}" pid="6" name="MSIP_Label_f42aa342-8706-4288-bd11-ebb85995028c_SetDate">
    <vt:lpwstr>2019-07-23T15:15:45.4919408Z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1990461d-4f39-422f-99e5-04759879a77f</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y fmtid="{D5CDD505-2E9C-101B-9397-08002B2CF9AE}" pid="12" name="ArticulateGUID">
    <vt:lpwstr>57AF60E0-1D25-45AA-BD6E-22142C4E0EA1</vt:lpwstr>
  </property>
  <property fmtid="{D5CDD505-2E9C-101B-9397-08002B2CF9AE}" pid="13" name="ArticulatePath">
    <vt:lpwstr>https://teals.sharepoint.com/sites/TEALSProjects/Shared Documents/AP CS A Working Group/Slide Decks/Unit2</vt:lpwstr>
  </property>
</Properties>
</file>