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1" r:id="rId5"/>
    <p:sldId id="282" r:id="rId6"/>
    <p:sldId id="278" r:id="rId7"/>
    <p:sldId id="279" r:id="rId8"/>
    <p:sldId id="276" r:id="rId9"/>
    <p:sldId id="277" r:id="rId10"/>
    <p:sldId id="274" r:id="rId11"/>
    <p:sldId id="275" r:id="rId12"/>
    <p:sldId id="272" r:id="rId13"/>
    <p:sldId id="280" r:id="rId14"/>
    <p:sldId id="273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1.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2.1 except for “Mixing Types and Casting”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</a:t>
            </a:r>
            <a:r>
              <a:rPr lang="en-US"/>
              <a:t>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2.9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Plan and construct</a:t>
            </a:r>
            <a:r>
              <a:rPr lang="en-US" dirty="0"/>
              <a:t> a structured program containing nested loops.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 complete, functional program by the end of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questions with class constants.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2.10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1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2.11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2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2.1 </a:t>
            </a:r>
            <a:r>
              <a:rPr lang="en-US" dirty="0">
                <a:solidFill>
                  <a:srgbClr val="17B1AA"/>
                </a:solidFill>
              </a:rPr>
              <a:t>Basic Data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 and categorize</a:t>
            </a:r>
            <a:r>
              <a:rPr lang="en-US" dirty="0"/>
              <a:t> data types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operators and operands</a:t>
            </a:r>
          </a:p>
          <a:p>
            <a:pPr lvl="1"/>
            <a:r>
              <a:rPr lang="en-US" b="1" dirty="0"/>
              <a:t>Correctly apply</a:t>
            </a:r>
            <a:r>
              <a:rPr lang="en-US" dirty="0"/>
              <a:t> rules of precedence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code that yields a given answer, using rules of precedence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expressions and predict output using operator/operand expressions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1-4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2.2 up to “String Concatenation”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2.2 </a:t>
            </a:r>
            <a:r>
              <a:rPr lang="en-US" dirty="0">
                <a:solidFill>
                  <a:srgbClr val="17B1AA"/>
                </a:solidFill>
              </a:rPr>
              <a:t>Declaring and Assigning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Identify, declare, and assign</a:t>
            </a:r>
            <a:r>
              <a:rPr lang="en-US" dirty="0"/>
              <a:t>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converts temperature from Fahrenheit to Celsius.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2.2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5, 6, 9, 12-15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2.3 </a:t>
            </a:r>
            <a:r>
              <a:rPr lang="en-US" dirty="0">
                <a:solidFill>
                  <a:srgbClr val="17B1AA"/>
                </a:solidFill>
              </a:rPr>
              <a:t>String Concatenation &amp; Increment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the rules of string concatenation.</a:t>
            </a:r>
          </a:p>
          <a:p>
            <a:pPr lvl="1"/>
            <a:r>
              <a:rPr lang="en-US" b="1" dirty="0"/>
              <a:t>Correctly interpret</a:t>
            </a:r>
            <a:r>
              <a:rPr lang="en-US" dirty="0"/>
              <a:t> incrementing and decrementing statements.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predict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remainder of HW 2.2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2.4 </a:t>
            </a:r>
            <a:r>
              <a:rPr lang="en-US" dirty="0">
                <a:solidFill>
                  <a:srgbClr val="17B1AA"/>
                </a:solidFill>
              </a:rPr>
              <a:t>Mixed Types and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which types automatically convert into others when appearing together.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how an expression with mixed types will evaluate.</a:t>
            </a:r>
          </a:p>
          <a:p>
            <a:pPr lvl="1"/>
            <a:r>
              <a:rPr lang="en-US" b="1" dirty="0"/>
              <a:t>Convert</a:t>
            </a:r>
            <a:r>
              <a:rPr lang="en-US" dirty="0"/>
              <a:t> types by casting.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“zombie rules” of precedence to correctly write code that yields a given answer.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your own expressions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output by completing and trading worksheets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2.3 up to “Nested for Loops”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 18</a:t>
            </a:r>
          </a:p>
          <a:p>
            <a:pPr lvl="1"/>
            <a:r>
              <a:rPr lang="en-US" b="1" dirty="0"/>
              <a:t>Finish</a:t>
            </a:r>
            <a:r>
              <a:rPr lang="en-US" dirty="0"/>
              <a:t> the worksheet if not completed in class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2.5 </a:t>
            </a:r>
            <a:r>
              <a:rPr lang="en-US" dirty="0">
                <a:solidFill>
                  <a:srgbClr val="17B1AA"/>
                </a:solidFill>
              </a:rPr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loops to predict program behavior.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loops to execute simple tasks.</a:t>
            </a:r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2.3 “Nested for Loops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19-21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2.6 </a:t>
            </a:r>
            <a:r>
              <a:rPr lang="en-US" dirty="0">
                <a:solidFill>
                  <a:srgbClr val="17B1AA"/>
                </a:solidFill>
              </a:rPr>
              <a:t>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nested loops to predict program behavior.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loops to execute simple tasks.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>
                <a:solidFill>
                  <a:srgbClr val="17B1AA"/>
                </a:solidFill>
              </a:rPr>
              <a:t>Homework </a:t>
            </a:r>
            <a:endParaRPr lang="en-US" dirty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2.4 “Scope” and “</a:t>
            </a:r>
            <a:r>
              <a:rPr lang="en-US" dirty="0" err="1"/>
              <a:t>Pseudocode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26-27 and exercise 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2.7 </a:t>
            </a:r>
            <a:r>
              <a:rPr lang="en-US" dirty="0">
                <a:solidFill>
                  <a:srgbClr val="17B1AA"/>
                </a:solidFill>
              </a:rPr>
              <a:t>Scope &amp; </a:t>
            </a:r>
            <a:r>
              <a:rPr lang="en-US" dirty="0" err="1">
                <a:solidFill>
                  <a:srgbClr val="17B1AA"/>
                </a:solidFill>
              </a:rPr>
              <a:t>Pseudocode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the scope of a variable.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common scope errors.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2.4 “</a:t>
            </a:r>
            <a:r>
              <a:rPr lang="en-US" dirty="0" err="1"/>
              <a:t>Pseudocode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31-33</a:t>
            </a:r>
          </a:p>
          <a:p>
            <a:pPr lvl="1"/>
            <a:r>
              <a:rPr lang="en-US" b="1" dirty="0"/>
              <a:t>Check class notes</a:t>
            </a:r>
            <a:r>
              <a:rPr lang="en-US" dirty="0"/>
              <a:t> for completion, adding daily summaries if needed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2.8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Plan and construct</a:t>
            </a:r>
            <a:r>
              <a:rPr lang="en-US" dirty="0"/>
              <a:t> a structured program containing nested loops.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 complete, functional program by the end of next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2, omitting HW 2.5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02E9DD-2988-46AC-840B-87053A8C92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12F83C-062E-4D83-A20D-F8FCDC582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8AABD-5E90-4EF9-A70F-2BC053D3E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676</Words>
  <Application>Microsoft Office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Lesson 2.0 Test Review and Reteach</vt:lpstr>
      <vt:lpstr>Lesson 2.1 Basic Data Concepts</vt:lpstr>
      <vt:lpstr>Lesson 2.2 Declaring and Assigning Variables</vt:lpstr>
      <vt:lpstr>Lesson 2.3 String Concatenation &amp; Increment Decrement Operators</vt:lpstr>
      <vt:lpstr>Lesson 2.4 Mixed Types and Casting</vt:lpstr>
      <vt:lpstr>Lesson 2.5 for Loops</vt:lpstr>
      <vt:lpstr>Lesson 2.6 Nested for Loops</vt:lpstr>
      <vt:lpstr>Lesson 2.7 Scope &amp; Pseudocode</vt:lpstr>
      <vt:lpstr>Lesson 2.8 Programming Project</vt:lpstr>
      <vt:lpstr>Lesson 2.9 Programming Project</vt:lpstr>
      <vt:lpstr>Lesson 2.10 Finding and Fixing Errors</vt:lpstr>
      <vt:lpstr>Lesson 2.11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21</cp:revision>
  <dcterms:created xsi:type="dcterms:W3CDTF">2015-06-16T16:40:36Z</dcterms:created>
  <dcterms:modified xsi:type="dcterms:W3CDTF">2020-02-18T23:36:47Z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