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1" r:id="rId5"/>
    <p:sldId id="282" r:id="rId6"/>
    <p:sldId id="278" r:id="rId7"/>
    <p:sldId id="276" r:id="rId8"/>
    <p:sldId id="273" r:id="rId9"/>
    <p:sldId id="272" r:id="rId10"/>
    <p:sldId id="281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Lesson 5.0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4.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/>
              <a:t>HW 8.1</a:t>
            </a:r>
            <a:endParaRPr lang="en-US" dirty="0"/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5.1 </a:t>
            </a:r>
            <a:r>
              <a:rPr lang="en-US" dirty="0">
                <a:solidFill>
                  <a:srgbClr val="17B1AA"/>
                </a:solidFill>
              </a:rPr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the relationship between classes, objects, and client code.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8.2 up to “</a:t>
            </a:r>
            <a:r>
              <a:rPr lang="en-US" dirty="0" err="1"/>
              <a:t>Mutators</a:t>
            </a:r>
            <a:r>
              <a:rPr lang="en-US" dirty="0"/>
              <a:t> and </a:t>
            </a:r>
            <a:r>
              <a:rPr lang="en-US" dirty="0" err="1"/>
              <a:t>Accessors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5.2 </a:t>
            </a:r>
            <a:r>
              <a:rPr lang="en-US" dirty="0">
                <a:solidFill>
                  <a:srgbClr val="17B1AA"/>
                </a:solidFill>
              </a:rPr>
              <a:t>Object State &amp;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classes, objects, and client code.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5.2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8.3 up to “The Keyword this”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#9-11, 13-16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5.3 </a:t>
            </a:r>
            <a:r>
              <a:rPr lang="en-US" dirty="0">
                <a:solidFill>
                  <a:srgbClr val="17B1AA"/>
                </a:solidFill>
              </a:rPr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 and create</a:t>
            </a:r>
            <a:r>
              <a:rPr lang="en-US" dirty="0"/>
              <a:t> classes, objects, and client code.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8.4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5.4 </a:t>
            </a:r>
            <a:r>
              <a:rPr lang="en-US" dirty="0">
                <a:solidFill>
                  <a:srgbClr val="17B1AA"/>
                </a:solidFill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Manipulate</a:t>
            </a:r>
            <a:r>
              <a:rPr lang="en-US" dirty="0"/>
              <a:t> single-dimension arrays using a variety of array transversal algorithms.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quiz at the end of Day 2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#22-28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5.5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code,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questions for review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5.6 </a:t>
            </a:r>
            <a:r>
              <a:rPr lang="en-US" dirty="0">
                <a:solidFill>
                  <a:srgbClr val="17B1AA"/>
                </a:solidFill>
              </a:rPr>
              <a:t>Picture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using two-dimensional arrays of objects, array </a:t>
            </a:r>
            <a:r>
              <a:rPr lang="en-US" dirty="0" err="1"/>
              <a:t>transversing</a:t>
            </a:r>
            <a:r>
              <a:rPr lang="en-US" dirty="0"/>
              <a:t> algorithms, program analysis, binary numbers, inheritance, and interfaces.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lab.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lab.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5.7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5 knowledge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</a:t>
            </a:r>
            <a:r>
              <a:rPr lang="en-US"/>
              <a:t>for test.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5514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1BE28-A95D-47E3-9ED6-D1A83C640C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049BFC-8C7B-4EFD-A670-0FC2CFCDB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38C65-94B9-42A0-9F25-559A3E9E93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390</Words>
  <Application>Microsoft Office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Lesson 5.0 Test Review and Reteach</vt:lpstr>
      <vt:lpstr>Lesson 5.1 Object-Oriented Programming</vt:lpstr>
      <vt:lpstr>Lesson 5.2 Object State &amp; Behavior</vt:lpstr>
      <vt:lpstr>Lesson 5.3 Object-Oriented Programming</vt:lpstr>
      <vt:lpstr>Lesson 5.4 Encapsulation</vt:lpstr>
      <vt:lpstr>Lesson 5.5 Finding and Fixing Errors</vt:lpstr>
      <vt:lpstr>Lesson 5.6 Picture Lab</vt:lpstr>
      <vt:lpstr>Lesson 5.7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40</cp:revision>
  <dcterms:created xsi:type="dcterms:W3CDTF">2015-06-16T16:40:36Z</dcterms:created>
  <dcterms:modified xsi:type="dcterms:W3CDTF">2020-02-18T23:40:39Z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