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277" r:id="rId42"/>
    <p:sldId id="278" r:id="rId43"/>
    <p:sldId id="279" r:id="rId44"/>
    <p:sldId id="326" r:id="rId45"/>
    <p:sldId id="327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71" r:id="rId55"/>
    <p:sldId id="272" r:id="rId56"/>
    <p:sldId id="273" r:id="rId57"/>
    <p:sldId id="274" r:id="rId58"/>
    <p:sldId id="275" r:id="rId59"/>
    <p:sldId id="276" r:id="rId60"/>
    <p:sldId id="267" r:id="rId61"/>
    <p:sldId id="268" r:id="rId62"/>
    <p:sldId id="269" r:id="rId63"/>
    <p:sldId id="270" r:id="rId64"/>
    <p:sldId id="263" r:id="rId65"/>
    <p:sldId id="264" r:id="rId66"/>
    <p:sldId id="265" r:id="rId67"/>
    <p:sldId id="266" r:id="rId68"/>
    <p:sldId id="261" r:id="rId69"/>
    <p:sldId id="262" r:id="rId70"/>
    <p:sldId id="256" r:id="rId71"/>
    <p:sldId id="257" r:id="rId72"/>
    <p:sldId id="258" r:id="rId73"/>
    <p:sldId id="259" r:id="rId74"/>
    <p:sldId id="26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934-E7DB-4FCA-AD40-36B282B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DFF-D282-4F79-8A8B-C5598B3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			// getter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newname) {	// setter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7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39D-8810-466D-8FAD-EDAF6A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D4C-3D5C-4ECC-9470-F07BF0B5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(“Pat”);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(“The group leader is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Note: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return expression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>
                <a:cs typeface="Courier New" panose="02070309020205020404" pitchFamily="49" charset="0"/>
              </a:rPr>
              <a:t> is a </a:t>
            </a:r>
            <a:r>
              <a:rPr lang="en-US" sz="1600" dirty="0">
                <a:cs typeface="Courier New" panose="02070309020205020404" pitchFamily="49" charset="0"/>
              </a:rPr>
              <a:t>reference to an object.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A copy of that reference is returned, not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77665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 and self-check </a:t>
            </a:r>
            <a:r>
              <a:rPr lang="en-US"/>
              <a:t>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1820C-677F-4878-B100-4DB8877FB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984</Words>
  <Application>Microsoft Office PowerPoint</Application>
  <PresentationFormat>Widescreen</PresentationFormat>
  <Paragraphs>272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Research a Custom Pokemon Class:</vt:lpstr>
      <vt:lpstr>Homework</vt:lpstr>
      <vt:lpstr>Object State &amp; Behavior</vt:lpstr>
      <vt:lpstr>Fields</vt:lpstr>
      <vt:lpstr>Methods</vt:lpstr>
      <vt:lpstr>Accessor Methods</vt:lpstr>
      <vt:lpstr>Accessor Example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15</cp:revision>
  <dcterms:created xsi:type="dcterms:W3CDTF">2016-08-26T19:35:24Z</dcterms:created>
  <dcterms:modified xsi:type="dcterms:W3CDTF">2020-02-18T23:41:16Z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kenney@tealsk12.org</vt:lpwstr>
  </property>
  <property fmtid="{D5CDD505-2E9C-101B-9397-08002B2CF9AE}" pid="6" name="MSIP_Label_f42aa342-8706-4288-bd11-ebb85995028c_SetDate">
    <vt:lpwstr>2020-01-08T22:17:13.8859280Z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292c9892-c561-4d01-864a-d7cad84c3acf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