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70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77" d="100"/>
          <a:sy n="77" d="100"/>
        </p:scale>
        <p:origin x="18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D72-5930-4999-8EA6-E76E048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41-DCF5-425D-B03C-A6CA3F9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no </a:t>
            </a:r>
            <a:r>
              <a:rPr lang="en-US"/>
              <a:t>constructor is </a:t>
            </a:r>
            <a:r>
              <a:rPr lang="en-US" dirty="0"/>
              <a:t>specified, the compiler will add a no-argument constructor. </a:t>
            </a:r>
          </a:p>
          <a:p>
            <a:pPr lvl="1"/>
            <a:r>
              <a:rPr lang="en-US" dirty="0"/>
              <a:t>A no-argument constructor has no parameters,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Zoo()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subclass has no call to a superclass constructor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as the first line in a subclass constructor, then the compiler will automatically add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call as the first line in a constructor. </a:t>
            </a:r>
          </a:p>
          <a:p>
            <a:pPr lvl="1"/>
            <a:r>
              <a:rPr lang="en-US" dirty="0"/>
              <a:t>provide no-argument constructors in parent classes </a:t>
            </a:r>
          </a:p>
          <a:p>
            <a:pPr lvl="1"/>
            <a:r>
              <a:rPr lang="en-US" dirty="0"/>
              <a:t>or be sure to use an explicit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as the first line in the constructors of subclasses.</a:t>
            </a:r>
          </a:p>
          <a:p>
            <a:endParaRPr lang="en-US" dirty="0"/>
          </a:p>
          <a:p>
            <a:r>
              <a:rPr lang="en-US" dirty="0"/>
              <a:t>Regardless of whether the superclass constructor is called implicitly or explicitly, the process of calling superclass constructors continues until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constructor is called since every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6351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and </a:t>
            </a:r>
            <a:r>
              <a:rPr lang="en-US"/>
              <a:t>self-check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1526</Words>
  <Application>Microsoft Office PowerPoint</Application>
  <PresentationFormat>Widescreen</PresentationFormat>
  <Paragraphs>440</Paragraphs>
  <Slides>93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Constructors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25</cp:revision>
  <dcterms:created xsi:type="dcterms:W3CDTF">2016-09-01T17:46:48Z</dcterms:created>
  <dcterms:modified xsi:type="dcterms:W3CDTF">2020-02-18T23:42:53Z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