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1" r:id="rId5"/>
    <p:sldId id="282" r:id="rId6"/>
    <p:sldId id="278" r:id="rId7"/>
    <p:sldId id="279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7.0 </a:t>
            </a:r>
            <a:r>
              <a:rPr lang="en-US" dirty="0">
                <a:solidFill>
                  <a:srgbClr val="17B1AA"/>
                </a:solidFill>
              </a:rPr>
              <a:t>Test Review and Reteach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Re-learn or strengthen</a:t>
            </a:r>
            <a:r>
              <a:rPr lang="en-US" dirty="0"/>
              <a:t> content knowledge and skills from Unit 6.</a:t>
            </a:r>
            <a:endParaRPr lang="en-US" b="1" dirty="0"/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test answers with updated corrections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13.1 up to “Sorting”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any incorrect test answers by re-answering on a separate sheet 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7.1 </a:t>
            </a:r>
            <a:r>
              <a:rPr lang="en-US" dirty="0">
                <a:solidFill>
                  <a:srgbClr val="17B1AA"/>
                </a:solidFill>
              </a:rPr>
              <a:t>Searching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Compare and contrast</a:t>
            </a:r>
            <a:r>
              <a:rPr lang="en-US" dirty="0"/>
              <a:t> the different search algorithms.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some short-answer questions.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13.1 “Sorting.”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#4-6 and exercises #1-3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7.2 </a:t>
            </a:r>
            <a:r>
              <a:rPr lang="en-US" dirty="0">
                <a:solidFill>
                  <a:srgbClr val="17B1AA"/>
                </a:solidFill>
              </a:rPr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Compare and contrast</a:t>
            </a:r>
            <a:r>
              <a:rPr lang="en-US" dirty="0"/>
              <a:t> different sorting methods and </a:t>
            </a:r>
            <a:r>
              <a:rPr lang="en-US" b="1" dirty="0"/>
              <a:t>evaluate</a:t>
            </a:r>
            <a:r>
              <a:rPr lang="en-US" dirty="0"/>
              <a:t> their relative speed and efficiency.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some short answer questions on worksheets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13.1 “Shuffling”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7.3 </a:t>
            </a:r>
            <a:r>
              <a:rPr lang="en-US" dirty="0">
                <a:solidFill>
                  <a:srgbClr val="17B1AA"/>
                </a:solidFill>
              </a:rPr>
              <a:t>Elevens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long-form lab, demonstrating effective use of object-oriented program design, program implementation and analysis, and standard data structures and algorithms.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the Elevens Lab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homework assignments as outlined for the project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300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7.4 </a:t>
            </a:r>
            <a:r>
              <a:rPr lang="en-US" dirty="0">
                <a:solidFill>
                  <a:srgbClr val="17B1AA"/>
                </a:solidFill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Identify</a:t>
            </a:r>
            <a:r>
              <a:rPr lang="en-US" dirty="0"/>
              <a:t> weaknesses in Unit 6 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Study</a:t>
            </a:r>
            <a:r>
              <a:rPr lang="en-US" dirty="0"/>
              <a:t> for tomorrow’s test using targeted review list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CDBC7D-4B77-44DF-912F-A60B48A468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1703B9-1684-40C7-A727-96C5FE4519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9E4806-154B-4802-887E-1B49F0BFB80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245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Lesson 7.0 Test Review and Reteach</vt:lpstr>
      <vt:lpstr>Lesson 7.1 Searching Algorithms</vt:lpstr>
      <vt:lpstr>Lesson 7.2 Sorting Algorithms</vt:lpstr>
      <vt:lpstr>Lesson 7.3 Elevens Lab</vt:lpstr>
      <vt:lpstr>Lesson 7.4 Review</vt:lpstr>
    </vt:vector>
  </TitlesOfParts>
  <Company>Yale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Andrew Spiece (DIGITAL INTELLIGENCE SYSTEMS,)</cp:lastModifiedBy>
  <cp:revision>42</cp:revision>
  <dcterms:created xsi:type="dcterms:W3CDTF">2015-06-16T16:40:36Z</dcterms:created>
  <dcterms:modified xsi:type="dcterms:W3CDTF">2020-02-18T23:43:24Z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