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1" r:id="rId5"/>
    <p:sldId id="282" r:id="rId6"/>
    <p:sldId id="278" r:id="rId7"/>
    <p:sldId id="276" r:id="rId8"/>
    <p:sldId id="273" r:id="rId9"/>
    <p:sldId id="272" r:id="rId10"/>
    <p:sldId id="281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Lesson 5.0 </a:t>
            </a:r>
            <a:r>
              <a:rPr lang="en-US" dirty="0">
                <a:solidFill>
                  <a:srgbClr val="17B1AA"/>
                </a:solidFill>
              </a:rPr>
              <a:t>Test Review and Reteach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Re-learn or strengthen</a:t>
            </a:r>
            <a:r>
              <a:rPr lang="en-US" dirty="0"/>
              <a:t> content knowledge and skills from Unit 4.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/>
              <a:t>HW 8.1</a:t>
            </a:r>
            <a:endParaRPr lang="en-US" dirty="0"/>
          </a:p>
          <a:p>
            <a:pPr lvl="1"/>
            <a:r>
              <a:rPr lang="en-US" b="1" dirty="0"/>
              <a:t>Correct</a:t>
            </a:r>
            <a:r>
              <a:rPr lang="en-US" dirty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5.1 </a:t>
            </a:r>
            <a:r>
              <a:rPr lang="en-US" dirty="0">
                <a:solidFill>
                  <a:srgbClr val="17B1AA"/>
                </a:solidFill>
              </a:rPr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Describe</a:t>
            </a:r>
            <a:r>
              <a:rPr lang="en-US" dirty="0"/>
              <a:t> the relationship between classes, objects, and client code.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the output of the code that uses objects.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8.2 up to “</a:t>
            </a:r>
            <a:r>
              <a:rPr lang="en-US" dirty="0" err="1"/>
              <a:t>Mutators</a:t>
            </a:r>
            <a:r>
              <a:rPr lang="en-US" dirty="0"/>
              <a:t> and </a:t>
            </a:r>
            <a:r>
              <a:rPr lang="en-US" dirty="0" err="1"/>
              <a:t>Accessors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5.2 </a:t>
            </a:r>
            <a:r>
              <a:rPr lang="en-US" dirty="0">
                <a:solidFill>
                  <a:srgbClr val="17B1AA"/>
                </a:solidFill>
              </a:rPr>
              <a:t>Object State &amp;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Describe</a:t>
            </a:r>
            <a:r>
              <a:rPr lang="en-US" dirty="0"/>
              <a:t> classes, objects, and client code.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the output of the code that uses objects.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WS 5.2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8.3 up to “The Keyword this”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#9-11, 13-16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5.3 </a:t>
            </a:r>
            <a:r>
              <a:rPr lang="en-US" dirty="0">
                <a:solidFill>
                  <a:srgbClr val="17B1AA"/>
                </a:solidFill>
              </a:rPr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Describe and create</a:t>
            </a:r>
            <a:r>
              <a:rPr lang="en-US" dirty="0"/>
              <a:t> classes, objects, and client code.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the output of the code that uses objects.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/>
              <a:t>Complete</a:t>
            </a:r>
            <a:r>
              <a:rPr lang="en-US"/>
              <a:t> Practice </a:t>
            </a:r>
            <a:r>
              <a:rPr lang="en-US" dirty="0"/>
              <a:t>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8.4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5.4 </a:t>
            </a:r>
            <a:r>
              <a:rPr lang="en-US" dirty="0">
                <a:solidFill>
                  <a:srgbClr val="17B1AA"/>
                </a:solidFill>
              </a:rP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Manipulate</a:t>
            </a:r>
            <a:r>
              <a:rPr lang="en-US" dirty="0"/>
              <a:t> single-dimension arrays using a variety of array transversal algorithms.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on printing, searching/replacing, testing for equality, reversing an array, or string traversal.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quiz at the end of Day 2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#22-28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5.5 </a:t>
            </a:r>
            <a:r>
              <a:rPr lang="en-US" dirty="0">
                <a:solidFill>
                  <a:srgbClr val="17B1AA"/>
                </a:solidFill>
              </a:rPr>
              <a:t>Finding and Fixing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errors in returned homework assignments.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code,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questions for review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5.6 </a:t>
            </a:r>
            <a:r>
              <a:rPr lang="en-US" dirty="0">
                <a:solidFill>
                  <a:srgbClr val="17B1AA"/>
                </a:solidFill>
              </a:rPr>
              <a:t>Picture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long-form lab, using two-dimensional arrays of objects, array </a:t>
            </a:r>
            <a:r>
              <a:rPr lang="en-US" dirty="0" err="1"/>
              <a:t>transversing</a:t>
            </a:r>
            <a:r>
              <a:rPr lang="en-US" dirty="0"/>
              <a:t> algorithms, program analysis, binary numbers, inheritance, and interfaces.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lab.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lab.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5.7 </a:t>
            </a:r>
            <a:r>
              <a:rPr lang="en-US" dirty="0">
                <a:solidFill>
                  <a:srgbClr val="17B1AA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weaknesses in Unit 5 knowledge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</a:t>
            </a:r>
            <a:r>
              <a:rPr lang="en-US"/>
              <a:t>for test.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5514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71BE28-A95D-47E3-9ED6-D1A83C640C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803CD8-0CA1-40F1-9E5B-CE5355F18F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98649-fe57-4b08-9fd4-31fc752880e3"/>
    <ds:schemaRef ds:uri="6f430b7c-f2e9-4385-9cb2-4dd06cc23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A38C65-94B9-42A0-9F25-559A3E9E93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398</Words>
  <Application>Microsoft Office PowerPoint</Application>
  <PresentationFormat>On-screen Show (4:3)</PresentationFormat>
  <Paragraphs>88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Lesson 5.0 Test Review and Reteach</vt:lpstr>
      <vt:lpstr>Lesson 5.1 Object-Oriented Programming</vt:lpstr>
      <vt:lpstr>Lesson 5.2 Object State &amp; Behavior</vt:lpstr>
      <vt:lpstr>Lesson 5.3 Object-Oriented Programming</vt:lpstr>
      <vt:lpstr>Lesson 5.4 Encapsulation</vt:lpstr>
      <vt:lpstr>Lesson 5.5 Finding and Fixing Errors</vt:lpstr>
      <vt:lpstr>Lesson 5.6 Picture Lab</vt:lpstr>
      <vt:lpstr>Lesson 5.7 Review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Andrew Spiece (DIGITAL INTELLIGENCE SYSTEMS,)</cp:lastModifiedBy>
  <cp:revision>40</cp:revision>
  <dcterms:created xsi:type="dcterms:W3CDTF">2015-06-16T16:40:36Z</dcterms:created>
  <dcterms:modified xsi:type="dcterms:W3CDTF">2020-02-19T03:28:42Z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