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1" r:id="rId2"/>
    <p:sldId id="282" r:id="rId3"/>
    <p:sldId id="278" r:id="rId4"/>
    <p:sldId id="279" r:id="rId5"/>
    <p:sldId id="276" r:id="rId6"/>
    <p:sldId id="277" r:id="rId7"/>
    <p:sldId id="274" r:id="rId8"/>
    <p:sldId id="275" r:id="rId9"/>
    <p:sldId id="272" r:id="rId10"/>
    <p:sldId id="280" r:id="rId11"/>
    <p:sldId id="273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120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7" Type="http://schemas.openxmlformats.org/officeDocument/2006/relationships/slide" Target="slides/slide6.xml"/><Relationship Id="rId20" Type="http://schemas.openxmlformats.org/officeDocument/2006/relationships/tableStyles" Target="tableStyles.xml"/><Relationship Id="rId16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7/1/15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7/1/15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7/1/15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7/1/15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7/1/15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2.0 </a:t>
            </a:r>
            <a:r>
              <a:rPr lang="en-US" dirty="0" smtClean="0">
                <a:solidFill>
                  <a:srgbClr val="17B1AA"/>
                </a:solidFill>
              </a:rPr>
              <a:t>Test Review and Reteach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Re-learn or strengthen</a:t>
            </a:r>
            <a:r>
              <a:rPr lang="en-US" dirty="0" smtClean="0"/>
              <a:t> content knowledge and skills from Unit 1.</a:t>
            </a:r>
            <a:endParaRPr lang="en-US" b="1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 smtClean="0"/>
              <a:t>Re-submit</a:t>
            </a:r>
            <a:r>
              <a:rPr lang="en-US" dirty="0" smtClean="0"/>
              <a:t> test answers with updated corrections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Read</a:t>
            </a:r>
            <a:r>
              <a:rPr lang="en-US" dirty="0" smtClean="0"/>
              <a:t> HW 2.1 except for “Mixing Types and Casting”</a:t>
            </a:r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any incorrect test answers by re-answering on a separate sheet </a:t>
            </a:r>
            <a:r>
              <a:rPr lang="en-US" smtClean="0"/>
              <a:t>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2.9 </a:t>
            </a:r>
            <a:r>
              <a:rPr lang="en-US" dirty="0" smtClean="0">
                <a:solidFill>
                  <a:srgbClr val="17B1AA"/>
                </a:solidFill>
              </a:rPr>
              <a:t>Programming Project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Plan and construct</a:t>
            </a:r>
            <a:r>
              <a:rPr lang="en-US" dirty="0" smtClean="0"/>
              <a:t> a structured program containing nested loops.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Submit</a:t>
            </a:r>
            <a:r>
              <a:rPr lang="en-US" dirty="0" smtClean="0"/>
              <a:t> a complete, functional program by the end of class.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practice questions with class constants.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2.10 </a:t>
            </a:r>
            <a:r>
              <a:rPr lang="en-US" dirty="0" smtClean="0">
                <a:solidFill>
                  <a:srgbClr val="17B1AA"/>
                </a:solidFill>
              </a:rPr>
              <a:t>Finding and Fixing Errors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Find</a:t>
            </a:r>
            <a:r>
              <a:rPr lang="en-US" dirty="0" smtClean="0"/>
              <a:t> errors in returned homework assignments.</a:t>
            </a:r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code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</a:t>
            </a:r>
            <a:r>
              <a:rPr lang="en-US" dirty="0" smtClean="0"/>
              <a:t>answers.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Study</a:t>
            </a:r>
            <a:r>
              <a:rPr lang="en-US" dirty="0"/>
              <a:t> for the test by:</a:t>
            </a:r>
          </a:p>
          <a:p>
            <a:pPr lvl="3"/>
            <a:r>
              <a:rPr lang="en-US" b="1" dirty="0"/>
              <a:t>Reviewing</a:t>
            </a:r>
            <a:r>
              <a:rPr lang="en-US" dirty="0"/>
              <a:t> all the blue pages at the end of Chapter 1</a:t>
            </a:r>
          </a:p>
          <a:p>
            <a:pPr lvl="3"/>
            <a:r>
              <a:rPr lang="en-US" b="1" dirty="0"/>
              <a:t>Re-reading</a:t>
            </a:r>
            <a:r>
              <a:rPr lang="en-US" dirty="0"/>
              <a:t> sections as needed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5 questions for review in class tomorrow using electronic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2.11 </a:t>
            </a:r>
            <a:r>
              <a:rPr lang="en-US" dirty="0" smtClean="0">
                <a:solidFill>
                  <a:srgbClr val="17B1AA"/>
                </a:solidFill>
              </a:rPr>
              <a:t>Review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Identify</a:t>
            </a:r>
            <a:r>
              <a:rPr lang="en-US" dirty="0" smtClean="0"/>
              <a:t> </a:t>
            </a:r>
            <a:r>
              <a:rPr lang="en-US" dirty="0"/>
              <a:t>weaknesses in </a:t>
            </a:r>
            <a:r>
              <a:rPr lang="en-US" dirty="0" smtClean="0"/>
              <a:t>Unit 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/>
              <a:t>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dirty="0"/>
              <a:t>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Study</a:t>
            </a:r>
            <a:r>
              <a:rPr lang="en-US" dirty="0" smtClean="0"/>
              <a:t> </a:t>
            </a:r>
            <a:r>
              <a:rPr lang="en-US" dirty="0"/>
              <a:t>for tomorrow’s test!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2.1 </a:t>
            </a:r>
            <a:r>
              <a:rPr lang="en-US" dirty="0" smtClean="0">
                <a:solidFill>
                  <a:srgbClr val="17B1AA"/>
                </a:solidFill>
              </a:rPr>
              <a:t>Basic Data Concepts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Identify and categorize</a:t>
            </a:r>
            <a:r>
              <a:rPr lang="en-US" dirty="0" smtClean="0"/>
              <a:t> data types</a:t>
            </a:r>
          </a:p>
          <a:p>
            <a:pPr lvl="1"/>
            <a:r>
              <a:rPr lang="en-US" b="1" dirty="0" smtClean="0"/>
              <a:t>Identify</a:t>
            </a:r>
            <a:r>
              <a:rPr lang="en-US" dirty="0" smtClean="0"/>
              <a:t> operators and operands</a:t>
            </a:r>
          </a:p>
          <a:p>
            <a:pPr lvl="1"/>
            <a:r>
              <a:rPr lang="en-US" b="1" dirty="0" smtClean="0"/>
              <a:t>Correctly apply</a:t>
            </a:r>
            <a:r>
              <a:rPr lang="en-US" dirty="0" smtClean="0"/>
              <a:t> rules of precedence</a:t>
            </a:r>
            <a:endParaRPr lang="en-US" b="1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 smtClean="0"/>
              <a:t>Write</a:t>
            </a:r>
            <a:r>
              <a:rPr lang="en-US" dirty="0" smtClean="0"/>
              <a:t> code that yields a given answer, using rules of precedence</a:t>
            </a:r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 expressions and predict output using operator/operand expressions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self-check questions 1-4</a:t>
            </a:r>
          </a:p>
          <a:p>
            <a:pPr lvl="1"/>
            <a:r>
              <a:rPr lang="en-US" b="1" dirty="0" smtClean="0"/>
              <a:t>Read</a:t>
            </a:r>
            <a:r>
              <a:rPr lang="en-US" dirty="0" smtClean="0"/>
              <a:t> HW 2.2 up to “String Concatenation”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2.2 </a:t>
            </a:r>
            <a:r>
              <a:rPr lang="en-US" dirty="0" smtClean="0">
                <a:solidFill>
                  <a:srgbClr val="17B1AA"/>
                </a:solidFill>
              </a:rPr>
              <a:t>Declaring and Assigning Variables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Identify, declare, and assign</a:t>
            </a:r>
            <a:r>
              <a:rPr lang="en-US" dirty="0" smtClean="0"/>
              <a:t> variables.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Write</a:t>
            </a:r>
            <a:r>
              <a:rPr lang="en-US" dirty="0"/>
              <a:t> </a:t>
            </a:r>
            <a:r>
              <a:rPr lang="en-US" dirty="0" smtClean="0"/>
              <a:t>a program that converts temperature from Fahrenheit to Celsius.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</a:t>
            </a:r>
            <a:r>
              <a:rPr lang="en-US" dirty="0" smtClean="0"/>
              <a:t>the rest of HW 2.2</a:t>
            </a: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self-check questions 5, 6, 9, 12-15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2.3 </a:t>
            </a:r>
            <a:r>
              <a:rPr lang="en-US" dirty="0" smtClean="0">
                <a:solidFill>
                  <a:srgbClr val="17B1AA"/>
                </a:solidFill>
              </a:rPr>
              <a:t>String Concatenation &amp; Increment Decrement Operators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Apply</a:t>
            </a:r>
            <a:r>
              <a:rPr lang="en-US" dirty="0" smtClean="0"/>
              <a:t> the rules of string concatenation.</a:t>
            </a:r>
          </a:p>
          <a:p>
            <a:pPr lvl="1"/>
            <a:r>
              <a:rPr lang="en-US" b="1" dirty="0" smtClean="0"/>
              <a:t>Correctly interpret</a:t>
            </a:r>
            <a:r>
              <a:rPr lang="en-US" dirty="0" smtClean="0"/>
              <a:t> incrementing and decrementing statements.</a:t>
            </a:r>
            <a:endParaRPr lang="en-US" b="1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 smtClean="0"/>
              <a:t>Evaluate</a:t>
            </a:r>
            <a:r>
              <a:rPr lang="en-US" dirty="0" smtClean="0"/>
              <a:t> statements and predict output during a game of </a:t>
            </a:r>
            <a:r>
              <a:rPr lang="en-US" dirty="0" err="1" smtClean="0"/>
              <a:t>grudgeball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</a:t>
            </a:r>
            <a:r>
              <a:rPr lang="en-US" dirty="0" smtClean="0"/>
              <a:t>remainder of HW 2.2</a:t>
            </a: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self-check question 4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2.4 </a:t>
            </a:r>
            <a:r>
              <a:rPr lang="en-US" dirty="0" smtClean="0">
                <a:solidFill>
                  <a:srgbClr val="17B1AA"/>
                </a:solidFill>
              </a:rPr>
              <a:t>Mixed Types and Casting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Describe</a:t>
            </a:r>
            <a:r>
              <a:rPr lang="en-US" dirty="0" smtClean="0"/>
              <a:t> which types automatically convert into others when appearing together.</a:t>
            </a:r>
          </a:p>
          <a:p>
            <a:pPr lvl="1"/>
            <a:r>
              <a:rPr lang="en-US" b="1" dirty="0" smtClean="0"/>
              <a:t>Predict</a:t>
            </a:r>
            <a:r>
              <a:rPr lang="en-US" dirty="0" smtClean="0"/>
              <a:t> how an expression with mixed types will evaluate.</a:t>
            </a:r>
          </a:p>
          <a:p>
            <a:pPr lvl="1"/>
            <a:r>
              <a:rPr lang="en-US" b="1" dirty="0" smtClean="0"/>
              <a:t>Convert</a:t>
            </a:r>
            <a:r>
              <a:rPr lang="en-US" dirty="0" smtClean="0"/>
              <a:t> types by casting.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Use</a:t>
            </a:r>
            <a:r>
              <a:rPr lang="en-US" dirty="0" smtClean="0"/>
              <a:t> “zombie rules” of precedence to correctly write code that yields a given answer.</a:t>
            </a:r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 your own expressions</a:t>
            </a:r>
          </a:p>
          <a:p>
            <a:pPr lvl="1"/>
            <a:r>
              <a:rPr lang="en-US" b="1" dirty="0" smtClean="0"/>
              <a:t>Predict</a:t>
            </a:r>
            <a:r>
              <a:rPr lang="en-US" dirty="0" smtClean="0"/>
              <a:t> output by completing and trading worksheets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</a:t>
            </a:r>
            <a:r>
              <a:rPr lang="en-US" dirty="0" smtClean="0"/>
              <a:t>2.3 up to “Nested for Loops”</a:t>
            </a: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self-check question 18</a:t>
            </a:r>
          </a:p>
          <a:p>
            <a:pPr lvl="1"/>
            <a:r>
              <a:rPr lang="en-US" b="1" dirty="0" smtClean="0"/>
              <a:t>Finish</a:t>
            </a:r>
            <a:r>
              <a:rPr lang="en-US" dirty="0" smtClean="0"/>
              <a:t> the worksheet if not completed in class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2.5 </a:t>
            </a:r>
            <a:r>
              <a:rPr lang="en-US" dirty="0" smtClean="0">
                <a:solidFill>
                  <a:srgbClr val="17B1AA"/>
                </a:solidFill>
              </a:rPr>
              <a:t>for Loops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Trace</a:t>
            </a:r>
            <a:r>
              <a:rPr lang="en-US" dirty="0" smtClean="0"/>
              <a:t> loops to predict program behavior.</a:t>
            </a:r>
          </a:p>
          <a:p>
            <a:pPr lvl="1"/>
            <a:r>
              <a:rPr lang="en-US" b="1" dirty="0" smtClean="0"/>
              <a:t>Construct</a:t>
            </a:r>
            <a:r>
              <a:rPr lang="en-US" dirty="0" smtClean="0"/>
              <a:t> loops to execute simple tasks.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Trace and construct</a:t>
            </a:r>
            <a:r>
              <a:rPr lang="en-US" dirty="0" smtClean="0"/>
              <a:t> loops in Practice-It problems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</a:t>
            </a:r>
            <a:r>
              <a:rPr lang="en-US" dirty="0" smtClean="0"/>
              <a:t>HW 2.3 “Nested for Loops</a:t>
            </a:r>
            <a:endParaRPr lang="en-US" dirty="0"/>
          </a:p>
          <a:p>
            <a:pPr lvl="1"/>
            <a:r>
              <a:rPr lang="en-US" b="1" dirty="0"/>
              <a:t>Complete</a:t>
            </a:r>
            <a:r>
              <a:rPr lang="en-US" dirty="0"/>
              <a:t> </a:t>
            </a:r>
            <a:r>
              <a:rPr lang="en-US" dirty="0" smtClean="0"/>
              <a:t>self-check questions 19-21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2</a:t>
            </a:r>
            <a:r>
              <a:rPr lang="en-US" b="1" dirty="0" smtClean="0"/>
              <a:t>.6 </a:t>
            </a:r>
            <a:r>
              <a:rPr lang="en-US" dirty="0" smtClean="0">
                <a:solidFill>
                  <a:srgbClr val="17B1AA"/>
                </a:solidFill>
              </a:rPr>
              <a:t>Nested for Loops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Trace</a:t>
            </a:r>
            <a:r>
              <a:rPr lang="en-US" dirty="0" smtClean="0"/>
              <a:t> nested loops to predict program behavior.</a:t>
            </a:r>
          </a:p>
          <a:p>
            <a:pPr lvl="1"/>
            <a:r>
              <a:rPr lang="en-US" b="1" dirty="0" smtClean="0"/>
              <a:t>Construct</a:t>
            </a:r>
            <a:r>
              <a:rPr lang="en-US" dirty="0" smtClean="0"/>
              <a:t> loops to execute simple tasks.</a:t>
            </a:r>
            <a:endParaRPr lang="en-US" b="1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 smtClean="0"/>
              <a:t>Trace and construct</a:t>
            </a:r>
            <a:r>
              <a:rPr lang="en-US" dirty="0" smtClean="0"/>
              <a:t> nested loops in Practice-It problems.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Read</a:t>
            </a:r>
            <a:r>
              <a:rPr lang="en-US" dirty="0" smtClean="0"/>
              <a:t> HW 2.4 “Scope” and “</a:t>
            </a:r>
            <a:r>
              <a:rPr lang="en-US" dirty="0" err="1" smtClean="0"/>
              <a:t>Pseudocode</a:t>
            </a:r>
            <a:r>
              <a:rPr lang="en-US" dirty="0" smtClean="0"/>
              <a:t>”</a:t>
            </a: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self-check questions 26-27 and exercise 4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2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2.7 </a:t>
            </a:r>
            <a:r>
              <a:rPr lang="en-US" dirty="0" smtClean="0">
                <a:solidFill>
                  <a:srgbClr val="17B1AA"/>
                </a:solidFill>
              </a:rPr>
              <a:t>Scope &amp; </a:t>
            </a:r>
            <a:r>
              <a:rPr lang="en-US" dirty="0" err="1" smtClean="0">
                <a:solidFill>
                  <a:srgbClr val="17B1AA"/>
                </a:solidFill>
              </a:rPr>
              <a:t>Pseudocode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Identify</a:t>
            </a:r>
            <a:r>
              <a:rPr lang="en-US" dirty="0" smtClean="0"/>
              <a:t> the scope of a variable.</a:t>
            </a:r>
          </a:p>
          <a:p>
            <a:pPr lvl="1"/>
            <a:r>
              <a:rPr lang="en-US" b="1" dirty="0" smtClean="0"/>
              <a:t>Identify</a:t>
            </a:r>
            <a:r>
              <a:rPr lang="en-US" dirty="0" smtClean="0"/>
              <a:t> common scope errors.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a worksheet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Read</a:t>
            </a:r>
            <a:r>
              <a:rPr lang="en-US" dirty="0" smtClean="0"/>
              <a:t> HW 2.4 “</a:t>
            </a:r>
            <a:r>
              <a:rPr lang="en-US" dirty="0" err="1" smtClean="0"/>
              <a:t>Pseudocode</a:t>
            </a:r>
            <a:r>
              <a:rPr lang="en-US" dirty="0" smtClean="0"/>
              <a:t>”</a:t>
            </a: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self-check questions 31-33</a:t>
            </a:r>
          </a:p>
          <a:p>
            <a:pPr lvl="1"/>
            <a:r>
              <a:rPr lang="en-US" b="1" dirty="0" smtClean="0"/>
              <a:t>Check class notes</a:t>
            </a:r>
            <a:r>
              <a:rPr lang="en-US" dirty="0" smtClean="0"/>
              <a:t> for completion, adding daily summaries if needed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2.8 </a:t>
            </a:r>
            <a:r>
              <a:rPr lang="en-US" dirty="0" smtClean="0">
                <a:solidFill>
                  <a:srgbClr val="17B1AA"/>
                </a:solidFill>
              </a:rPr>
              <a:t>Programming Project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Plan and construct</a:t>
            </a:r>
            <a:r>
              <a:rPr lang="en-US" dirty="0" smtClean="0"/>
              <a:t> a structured program containing nested loops.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Submit</a:t>
            </a:r>
            <a:r>
              <a:rPr lang="en-US" dirty="0" smtClean="0"/>
              <a:t> a complete, functional program by the end of next class.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Outline</a:t>
            </a:r>
            <a:r>
              <a:rPr lang="en-US" dirty="0" smtClean="0"/>
              <a:t> Chapter 2, omitting HW 2.5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6BA06B-D132-4865-B765-B877E5551818}"/>
</file>

<file path=customXml/itemProps2.xml><?xml version="1.0" encoding="utf-8"?>
<ds:datastoreItem xmlns:ds="http://schemas.openxmlformats.org/officeDocument/2006/customXml" ds:itemID="{CB12F83C-062E-4D83-A20D-F8FCDC582243}"/>
</file>

<file path=customXml/itemProps3.xml><?xml version="1.0" encoding="utf-8"?>
<ds:datastoreItem xmlns:ds="http://schemas.openxmlformats.org/officeDocument/2006/customXml" ds:itemID="{8C02E9DD-2988-46AC-840B-87053A8C92A5}"/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708</Words>
  <Application>Microsoft Macintosh PowerPoint</Application>
  <PresentationFormat>On-screen Show (4:3)</PresentationFormat>
  <Paragraphs>145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Lesson 2.0 Test Review and Reteach</vt:lpstr>
      <vt:lpstr>Lesson 2.1 Basic Data Concepts</vt:lpstr>
      <vt:lpstr>Lesson 2.2 Declaring and Assigning Variables</vt:lpstr>
      <vt:lpstr>Lesson 2.3 String Concatenation &amp; Increment Decrement Operators</vt:lpstr>
      <vt:lpstr>Lesson 2.4 Mixed Types and Casting</vt:lpstr>
      <vt:lpstr>Lesson 2.5 for Loops</vt:lpstr>
      <vt:lpstr>Lesson 2.6 Nested for Loops</vt:lpstr>
      <vt:lpstr>Lesson 2.7 Scope &amp; Pseudocode</vt:lpstr>
      <vt:lpstr>Lesson 2.8 Programming Project</vt:lpstr>
      <vt:lpstr>Lesson 2.9 Programming Project</vt:lpstr>
      <vt:lpstr>Lesson 2.10 Finding and Fixing Errors</vt:lpstr>
      <vt:lpstr>Lesson 2.11 Review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Benjamin Watsky</cp:lastModifiedBy>
  <cp:revision>20</cp:revision>
  <dcterms:created xsi:type="dcterms:W3CDTF">2015-06-16T16:40:36Z</dcterms:created>
  <dcterms:modified xsi:type="dcterms:W3CDTF">2015-07-01T19:47:15Z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</Properties>
</file>