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82" r:id="rId3"/>
    <p:sldId id="278" r:id="rId4"/>
    <p:sldId id="276" r:id="rId5"/>
    <p:sldId id="273" r:id="rId6"/>
    <p:sldId id="272" r:id="rId7"/>
    <p:sldId id="281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Lesson 5.0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4.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smtClean="0"/>
              <a:t>HW 8.1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5.1 </a:t>
            </a:r>
            <a:r>
              <a:rPr lang="en-US" dirty="0" smtClean="0">
                <a:solidFill>
                  <a:srgbClr val="17B1AA"/>
                </a:solidFill>
              </a:rPr>
              <a:t>Object-Oriented Programming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</a:t>
            </a:r>
            <a:r>
              <a:rPr lang="en-US" dirty="0" smtClean="0"/>
              <a:t> the relationship between classes, objects, and client code.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output of the code that uses objects.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Practice-It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</a:t>
            </a:r>
            <a:r>
              <a:rPr lang="en-US" dirty="0" smtClean="0"/>
              <a:t>8.2 up to “</a:t>
            </a:r>
            <a:r>
              <a:rPr lang="en-US" dirty="0" err="1" smtClean="0"/>
              <a:t>Mutators</a:t>
            </a:r>
            <a:r>
              <a:rPr lang="en-US" dirty="0" smtClean="0"/>
              <a:t> and </a:t>
            </a:r>
            <a:r>
              <a:rPr lang="en-US" dirty="0" err="1" smtClean="0"/>
              <a:t>Accessors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5.2 </a:t>
            </a:r>
            <a:r>
              <a:rPr lang="en-US" dirty="0" smtClean="0">
                <a:solidFill>
                  <a:srgbClr val="17B1AA"/>
                </a:solidFill>
              </a:rPr>
              <a:t>Object State &amp; Behavior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</a:t>
            </a:r>
            <a:r>
              <a:rPr lang="en-US" dirty="0" smtClean="0"/>
              <a:t> classes, objects, and client code.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WS 5.2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</a:t>
            </a:r>
            <a:r>
              <a:rPr lang="en-US" dirty="0" smtClean="0"/>
              <a:t>8.3 up </a:t>
            </a:r>
            <a:r>
              <a:rPr lang="en-US" dirty="0"/>
              <a:t>to </a:t>
            </a:r>
            <a:r>
              <a:rPr lang="en-US" dirty="0" smtClean="0"/>
              <a:t>“The Keyword this”</a:t>
            </a:r>
            <a:endParaRPr lang="en-US" dirty="0"/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</a:t>
            </a:r>
            <a:r>
              <a:rPr lang="en-US" dirty="0" smtClean="0"/>
              <a:t>#9-11, 13-16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5.3 </a:t>
            </a:r>
            <a:r>
              <a:rPr lang="en-US" dirty="0" smtClean="0">
                <a:solidFill>
                  <a:srgbClr val="17B1AA"/>
                </a:solidFill>
              </a:rPr>
              <a:t>Object-Oriented Programming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 and create</a:t>
            </a:r>
            <a:r>
              <a:rPr lang="en-US" dirty="0" smtClean="0"/>
              <a:t> classes, objects, and client code.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Practice-It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8.4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5.4 </a:t>
            </a:r>
            <a:r>
              <a:rPr lang="en-US" dirty="0" smtClean="0">
                <a:solidFill>
                  <a:srgbClr val="17B1AA"/>
                </a:solidFill>
              </a:rPr>
              <a:t>Encapsulation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Manipulate</a:t>
            </a:r>
            <a:r>
              <a:rPr lang="en-US" dirty="0" smtClean="0"/>
              <a:t> single-dimension arrays using a variety of array transversal algorithms.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Teach</a:t>
            </a:r>
            <a:r>
              <a:rPr lang="en-US" dirty="0" smtClean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 quiz at the end of Day 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#22-28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5.5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code,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all homework assignments with corrected answers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questions for review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5.6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Picture Lab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 long-form lab, using two-dimensional arrays of objects, array </a:t>
            </a:r>
            <a:r>
              <a:rPr lang="en-US" dirty="0" err="1" smtClean="0"/>
              <a:t>transversing</a:t>
            </a:r>
            <a:r>
              <a:rPr lang="en-US" dirty="0" smtClean="0"/>
              <a:t> algorithms, program analysis, binary numbers, inheritance, and interfaces.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lab.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lab.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5.7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weaknesses in Unit 5 knowledge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a personalized list of review topics to guide tonight’s study session.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smtClean="0"/>
              <a:t>for test.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38C65-94B9-42A0-9F25-559A3E9E93B1}"/>
</file>

<file path=customXml/itemProps2.xml><?xml version="1.0" encoding="utf-8"?>
<ds:datastoreItem xmlns:ds="http://schemas.openxmlformats.org/officeDocument/2006/customXml" ds:itemID="{25803CD8-0CA1-40F1-9E5B-CE5355F18FC9}"/>
</file>

<file path=customXml/itemProps3.xml><?xml version="1.0" encoding="utf-8"?>
<ds:datastoreItem xmlns:ds="http://schemas.openxmlformats.org/officeDocument/2006/customXml" ds:itemID="{AA71BE28-A95D-47E3-9ED6-D1A83C640CB9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416</Words>
  <Application>Microsoft Macintosh PowerPoint</Application>
  <PresentationFormat>On-screen Show (4:3)</PresentationFormat>
  <Paragraphs>88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Lesson 5.0 Test Review and Reteach</vt:lpstr>
      <vt:lpstr>Lesson 5.1 Object-Oriented Programming</vt:lpstr>
      <vt:lpstr>Lesson 5.2 Object State &amp; Behavior</vt:lpstr>
      <vt:lpstr>Lesson 5.3 Object-Oriented Programming</vt:lpstr>
      <vt:lpstr>Lesson 5.4 Encapsulation</vt:lpstr>
      <vt:lpstr>Lesson 5.5 Finding and Fixing Errors</vt:lpstr>
      <vt:lpstr>Lesson 5.6 Picture Lab</vt:lpstr>
      <vt:lpstr>Lesson 5.7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39</cp:revision>
  <dcterms:created xsi:type="dcterms:W3CDTF">2015-06-16T16:40:36Z</dcterms:created>
  <dcterms:modified xsi:type="dcterms:W3CDTF">2015-07-01T19:58:10Z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