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1" r:id="rId5"/>
    <p:sldId id="282" r:id="rId6"/>
    <p:sldId id="278" r:id="rId7"/>
    <p:sldId id="279" r:id="rId8"/>
    <p:sldId id="276" r:id="rId9"/>
    <p:sldId id="277" r:id="rId10"/>
    <p:sldId id="274" r:id="rId11"/>
    <p:sldId id="275" r:id="rId12"/>
    <p:sldId id="273" r:id="rId13"/>
    <p:sldId id="272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3.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/>
              <a:t>Read</a:t>
            </a:r>
            <a:r>
              <a:rPr lang="en-US"/>
              <a:t> HW 6.1</a:t>
            </a:r>
            <a:endParaRPr lang="en-US" dirty="0"/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4.9 </a:t>
            </a:r>
            <a:r>
              <a:rPr lang="en-US" dirty="0">
                <a:solidFill>
                  <a:srgbClr val="17B1AA"/>
                </a:solidFill>
              </a:rPr>
              <a:t>Magpie </a:t>
            </a:r>
            <a:r>
              <a:rPr lang="en-US" dirty="0" err="1">
                <a:solidFill>
                  <a:srgbClr val="17B1AA"/>
                </a:solidFill>
              </a:rPr>
              <a:t>Chatbot</a:t>
            </a:r>
            <a:r>
              <a:rPr lang="en-US" dirty="0">
                <a:solidFill>
                  <a:srgbClr val="17B1AA"/>
                </a:solidFill>
              </a:rPr>
              <a:t>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long-form lab, using if statements, algorithms, the Sting class, arrays, and </a:t>
            </a:r>
            <a:r>
              <a:rPr lang="en-US" dirty="0" err="1"/>
              <a:t>ArrayLists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CollegeBoard’s</a:t>
            </a:r>
            <a:r>
              <a:rPr lang="en-US" dirty="0"/>
              <a:t> AP CS A Magpie </a:t>
            </a:r>
            <a:r>
              <a:rPr lang="en-US" dirty="0" err="1"/>
              <a:t>Chatbot</a:t>
            </a:r>
            <a:r>
              <a:rPr lang="en-US" dirty="0"/>
              <a:t> Lab</a:t>
            </a:r>
          </a:p>
          <a:p>
            <a:pPr lvl="1"/>
            <a:r>
              <a:rPr lang="en-US" b="1" dirty="0"/>
              <a:t>Answer</a:t>
            </a:r>
            <a:r>
              <a:rPr lang="en-US" dirty="0"/>
              <a:t> assessment questions on the fourth class exam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homework assignments as outlined in the Pacing Guide below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4.10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4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4.1 </a:t>
            </a:r>
            <a:r>
              <a:rPr lang="en-US" dirty="0">
                <a:solidFill>
                  <a:srgbClr val="17B1AA"/>
                </a:solidFill>
              </a:rPr>
              <a:t>Array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Define, populate, and access</a:t>
            </a:r>
            <a:r>
              <a:rPr lang="en-US" dirty="0"/>
              <a:t> arrays.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with </a:t>
            </a:r>
            <a:r>
              <a:rPr lang="en-US" dirty="0" err="1"/>
              <a:t>manipulatives</a:t>
            </a:r>
            <a:r>
              <a:rPr lang="en-US" dirty="0"/>
              <a:t> on WS 4.1.1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7.1 “For-Each Loop” and “The Arrays Class”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#1, 7, 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4.2 </a:t>
            </a:r>
            <a:r>
              <a:rPr lang="en-US" dirty="0">
                <a:solidFill>
                  <a:srgbClr val="17B1AA"/>
                </a:solidFill>
              </a:rPr>
              <a:t>For-Each Loop &amp; Arrays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Populate and access</a:t>
            </a:r>
            <a:r>
              <a:rPr lang="en-US" dirty="0"/>
              <a:t> arrays using a for-each loop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err="1"/>
              <a:t>manipulatives</a:t>
            </a:r>
            <a:r>
              <a:rPr lang="en-US" dirty="0"/>
              <a:t> exercises on WS 4.2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7.2 up to “Reversing an Array”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#12-14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4.3 </a:t>
            </a:r>
            <a:r>
              <a:rPr lang="en-US" dirty="0">
                <a:solidFill>
                  <a:srgbClr val="17B1AA"/>
                </a:solidFill>
              </a:rPr>
              <a:t>Printing, Searching, &amp; Testing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Manipulate</a:t>
            </a:r>
            <a:r>
              <a:rPr lang="en-US" dirty="0"/>
              <a:t> single-dimension arrays using a variety of array transversal algorithms.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Teach</a:t>
            </a:r>
            <a:r>
              <a:rPr lang="en-US" dirty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quiz at the end of Day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Day 1: </a:t>
            </a:r>
            <a:r>
              <a:rPr lang="en-US" dirty="0"/>
              <a:t>Complete self-check questions #15-17 and exercise 3</a:t>
            </a:r>
          </a:p>
          <a:p>
            <a:pPr lvl="1"/>
            <a:r>
              <a:rPr lang="en-US" b="1" dirty="0"/>
              <a:t>Day 2: </a:t>
            </a:r>
            <a:r>
              <a:rPr lang="en-US" dirty="0"/>
              <a:t>Read HW 7.3 and complete self-check questions #19-21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4.4 </a:t>
            </a:r>
            <a:r>
              <a:rPr lang="en-US" dirty="0">
                <a:solidFill>
                  <a:srgbClr val="17B1AA"/>
                </a:solidFill>
              </a:rPr>
              <a:t>Reference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Compare and contrast</a:t>
            </a:r>
            <a:r>
              <a:rPr lang="en-US" dirty="0"/>
              <a:t> how primitives and arrays are treated when passed as 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graphic organizers and a worksheet</a:t>
            </a:r>
          </a:p>
          <a:p>
            <a:pPr lvl="1"/>
            <a:r>
              <a:rPr lang="en-US" b="1" dirty="0"/>
              <a:t>Extra credit:</a:t>
            </a:r>
            <a:r>
              <a:rPr lang="en-US" dirty="0"/>
              <a:t> complete a Pokémon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7.4 up to “Command-Line Arguments”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exercises #9, 10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4.5 </a:t>
            </a:r>
            <a:r>
              <a:rPr lang="en-US" dirty="0">
                <a:solidFill>
                  <a:srgbClr val="17B1AA"/>
                </a:solidFill>
              </a:rPr>
              <a:t>Shifting Values &amp;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Shift</a:t>
            </a:r>
            <a:r>
              <a:rPr lang="en-US" dirty="0"/>
              <a:t> elements within an array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arrays of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/>
              <a:t>Complete</a:t>
            </a:r>
            <a:r>
              <a:rPr lang="en-US"/>
              <a:t> Practice </a:t>
            </a:r>
            <a:r>
              <a:rPr lang="en-US" dirty="0"/>
              <a:t>questions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memory manipulation using array whiteboards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7.4 “Nested Arrays” and HW 7.5 “Rectangular Two-Dimensional Arrays”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#27-29 and exercise #4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267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4.6 </a:t>
            </a:r>
            <a:r>
              <a:rPr lang="en-US" dirty="0">
                <a:solidFill>
                  <a:srgbClr val="17B1AA"/>
                </a:solidFill>
              </a:rPr>
              <a:t>Nested Loop Algorithms &amp; Rectangular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adjust</a:t>
            </a:r>
            <a:r>
              <a:rPr lang="en-US" dirty="0"/>
              <a:t> nested loop headers for use with arrays.</a:t>
            </a:r>
          </a:p>
          <a:p>
            <a:pPr lvl="1"/>
            <a:r>
              <a:rPr lang="en-US" b="1" dirty="0"/>
              <a:t>Correctly construct</a:t>
            </a:r>
            <a:r>
              <a:rPr lang="en-US" dirty="0"/>
              <a:t> two-dimensional arrays.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4.6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problems #x-y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03902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4.7 </a:t>
            </a:r>
            <a:r>
              <a:rPr lang="en-US" dirty="0" err="1">
                <a:solidFill>
                  <a:srgbClr val="17B1AA"/>
                </a:solidFill>
              </a:rPr>
              <a:t>ArrayList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Construct</a:t>
            </a:r>
            <a:r>
              <a:rPr lang="en-US" dirty="0"/>
              <a:t> code using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the output of methods that take arrays as parameters and/or return arrays.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Evaluate</a:t>
            </a:r>
            <a:r>
              <a:rPr lang="en-US" dirty="0"/>
              <a:t> statements and </a:t>
            </a:r>
            <a:r>
              <a:rPr lang="en-US" b="1" dirty="0"/>
              <a:t>predict</a:t>
            </a:r>
            <a:r>
              <a:rPr lang="en-US" dirty="0"/>
              <a:t> output during a game of </a:t>
            </a:r>
            <a:r>
              <a:rPr lang="en-US" dirty="0" err="1"/>
              <a:t>grudgeball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Outline</a:t>
            </a:r>
            <a:r>
              <a:rPr lang="en-US" dirty="0"/>
              <a:t>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#3-6 and exercise #3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4.8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Review</a:t>
            </a:r>
            <a:r>
              <a:rPr lang="en-US" dirty="0"/>
              <a:t> materials for the Magpie Lab by: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7 and Chapter 10 (10.1)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E0F3F-3F9A-4C32-8F90-EA1BBC36BA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60E11C-742F-4165-AF23-D043167A2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621E7-6B4C-43DF-85CE-9272C3F83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665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Lesson 4.0 Test Review and Reteach</vt:lpstr>
      <vt:lpstr>Lesson 4.1 Array Basics</vt:lpstr>
      <vt:lpstr>Lesson 4.2 For-Each Loop &amp; Arrays Class</vt:lpstr>
      <vt:lpstr>Lesson 4.3 Printing, Searching, &amp; Testing for Equality</vt:lpstr>
      <vt:lpstr>Lesson 4.4 Reference Semantics</vt:lpstr>
      <vt:lpstr>Lesson 4.5 Shifting Values &amp; Arrays of Objects</vt:lpstr>
      <vt:lpstr>Lesson 4.6 Nested Loop Algorithms &amp; Rectangular Arrays</vt:lpstr>
      <vt:lpstr>Lesson 4.7 ArrayList</vt:lpstr>
      <vt:lpstr>Lesson 4.8 Finding and Fixing Errors</vt:lpstr>
      <vt:lpstr>Lesson 4.9 Magpie Chatbot Lab</vt:lpstr>
      <vt:lpstr>Lesson 4.10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27</cp:revision>
  <dcterms:created xsi:type="dcterms:W3CDTF">2015-06-16T16:40:36Z</dcterms:created>
  <dcterms:modified xsi:type="dcterms:W3CDTF">2020-02-19T03:26:55Z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