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70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77" d="100"/>
          <a:sy n="77" d="100"/>
        </p:scale>
        <p:origin x="18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on the board. Feel free to edit 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01" y="1825625"/>
            <a:ext cx="10727499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Self-Check 9.3: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Self-Check 9.10: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Self-Check 9.9: CarTruck2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Exercise 9.4: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3D72-5930-4999-8EA6-E76E0485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041-DCF5-425D-B03C-A6CA3F91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no </a:t>
            </a:r>
            <a:r>
              <a:rPr lang="en-US"/>
              <a:t>constructor is </a:t>
            </a:r>
            <a:r>
              <a:rPr lang="en-US" dirty="0"/>
              <a:t>specified, the compiler will add a no-argument constructor. </a:t>
            </a:r>
          </a:p>
          <a:p>
            <a:pPr lvl="1"/>
            <a:r>
              <a:rPr lang="en-US" dirty="0"/>
              <a:t>A no-argument constructor has no parameters,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Zoo()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a subclass has no call to a superclass constructor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dirty="0"/>
              <a:t> as the first line in a subclass constructor, then the compiler will automatically add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call as the first line in a constructor. </a:t>
            </a:r>
          </a:p>
          <a:p>
            <a:pPr lvl="1"/>
            <a:r>
              <a:rPr lang="en-US" dirty="0"/>
              <a:t>provide no-argument constructors in parent classes </a:t>
            </a:r>
          </a:p>
          <a:p>
            <a:pPr lvl="1"/>
            <a:r>
              <a:rPr lang="en-US" dirty="0"/>
              <a:t>or be sure to use an explicit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en-US" dirty="0"/>
              <a:t> as the first line in the constructors of subclasses.</a:t>
            </a:r>
          </a:p>
          <a:p>
            <a:endParaRPr lang="en-US" dirty="0"/>
          </a:p>
          <a:p>
            <a:r>
              <a:rPr lang="en-US" dirty="0"/>
              <a:t>Regardless of whether the superclass constructor is called implicitly or explicitly, the process of calling superclass constructors continues until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constructor is called since every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863519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E83E049C87AC4AB56F27089B4ACA55" ma:contentTypeVersion="12" ma:contentTypeDescription="Create a new document." ma:contentTypeScope="" ma:versionID="1178fe99ddca204d3fc8224f4ed0acf8">
  <xsd:schema xmlns:xsd="http://www.w3.org/2001/XMLSchema" xmlns:xs="http://www.w3.org/2001/XMLSchema" xmlns:p="http://schemas.microsoft.com/office/2006/metadata/properties" xmlns:ns2="be898649-fe57-4b08-9fd4-31fc752880e3" xmlns:ns3="6f430b7c-f2e9-4385-9cb2-4dd06cc2317e" targetNamespace="http://schemas.microsoft.com/office/2006/metadata/properties" ma:root="true" ma:fieldsID="05a700af6660b82c6e85ae510b7169e9" ns2:_="" ns3:_="">
    <xsd:import namespace="be898649-fe57-4b08-9fd4-31fc752880e3"/>
    <xsd:import namespace="6f430b7c-f2e9-4385-9cb2-4dd06cc23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98649-fe57-4b08-9fd4-31fc752880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30b7c-f2e9-4385-9cb2-4dd06cc23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9DCC99-1031-47B3-9F9A-69D3D3702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898649-fe57-4b08-9fd4-31fc752880e3"/>
    <ds:schemaRef ds:uri="6f430b7c-f2e9-4385-9cb2-4dd06cc23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1545</Words>
  <Application>Microsoft Office PowerPoint</Application>
  <PresentationFormat>Widescreen</PresentationFormat>
  <Paragraphs>446</Paragraphs>
  <Slides>94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9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 Problems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Constructors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Andrew Spiece (DIGITAL INTELLIGENCE SYSTEMS,)</cp:lastModifiedBy>
  <cp:revision>27</cp:revision>
  <dcterms:created xsi:type="dcterms:W3CDTF">2016-09-01T17:46:48Z</dcterms:created>
  <dcterms:modified xsi:type="dcterms:W3CDTF">2020-02-19T03:48:33Z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0x01010011E83E049C87AC4AB56F27089B4ACA55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