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0" r:id="rId4"/>
    <p:sldId id="272" r:id="rId5"/>
    <p:sldId id="276" r:id="rId6"/>
    <p:sldId id="275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120" y="7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0"/>
            <a:ext cx="8125542" cy="22475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cap="small" dirty="0" smtClean="0"/>
              <a:t>Hybrid Search</a:t>
            </a:r>
            <a:br>
              <a:rPr lang="en-US" u="sng" cap="small" dirty="0" smtClean="0"/>
            </a:br>
            <a:r>
              <a:rPr lang="en-US" sz="2800" cap="small" dirty="0" smtClean="0"/>
              <a:t>Midpoint Presentation</a:t>
            </a:r>
            <a:endParaRPr lang="en-US" sz="2800" cap="sm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72409"/>
              </p:ext>
            </p:extLst>
          </p:nvPr>
        </p:nvGraphicFramePr>
        <p:xfrm>
          <a:off x="621462" y="2708920"/>
          <a:ext cx="8125884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2238681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415003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Group A</a:t>
                      </a:r>
                      <a:endParaRPr lang="en-IE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Chaman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Ali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Surendra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Dura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15007669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Keith Feeney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15015556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Chenlei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Jie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01318877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Business Application Development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2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58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5385" y="764704"/>
            <a:ext cx="8686801" cy="1066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Content</a:t>
            </a:r>
            <a:endParaRPr lang="en-US" sz="6600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2277988" y="2276872"/>
            <a:ext cx="5677272" cy="239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/>
              <a:t>Project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 smtClean="0"/>
              <a:t>SCRUM</a:t>
            </a:r>
            <a:endParaRPr lang="en-IE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 smtClean="0"/>
              <a:t>Technologies </a:t>
            </a:r>
            <a:r>
              <a:rPr lang="en-IE" sz="3600" dirty="0"/>
              <a:t>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 smtClean="0"/>
              <a:t>Demo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79" y="105273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u="sng" dirty="0" smtClean="0"/>
              <a:t>Scrum</a:t>
            </a:r>
            <a:endParaRPr lang="en-US" sz="6600" u="sng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1989956" y="2276872"/>
            <a:ext cx="5677272" cy="239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What we have done (User Stories)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/>
              <a:t>Sprints </a:t>
            </a:r>
            <a:r>
              <a:rPr lang="en-IE" sz="2800" dirty="0" smtClean="0"/>
              <a:t>1-3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Daily Meeting</a:t>
            </a:r>
            <a:endParaRPr 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Future Sprint and work</a:t>
            </a:r>
            <a:endParaRPr lang="en-I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81844" y="1052736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What we have done (User Stories)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1964" y="2119536"/>
            <a:ext cx="7750697" cy="306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Customer-Search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Ali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(Sprint 1-3)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Company-Add – Chenlei (Sprint 1-3)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User-</a:t>
            </a:r>
            <a:r>
              <a:rPr lang="en-I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/Login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Keith (Sprint 1-3)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Admin-Comment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I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(Sprint 1-2)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Customer-Save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(Sprint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3)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09836" y="1138064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What we have done (User Stories)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1964" y="2060848"/>
            <a:ext cx="7750697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we choose those tasks?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Priority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2780928"/>
            <a:ext cx="5172075" cy="3514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08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19979" y="1334725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Sprints </a:t>
            </a:r>
            <a:r>
              <a:rPr lang="en-IE" u="sng" dirty="0" smtClean="0"/>
              <a:t>1-3 (Roles)</a:t>
            </a:r>
            <a:endParaRPr lang="en-IE" u="sng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6" b="68439"/>
          <a:stretch/>
        </p:blipFill>
        <p:spPr>
          <a:xfrm>
            <a:off x="837828" y="2479575"/>
            <a:ext cx="3400515" cy="16273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8" t="33139" r="297" b="32144"/>
          <a:stretch/>
        </p:blipFill>
        <p:spPr>
          <a:xfrm>
            <a:off x="4238343" y="2408294"/>
            <a:ext cx="3371522" cy="169859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72" r="297"/>
          <a:stretch/>
        </p:blipFill>
        <p:spPr>
          <a:xfrm>
            <a:off x="7998917" y="2368777"/>
            <a:ext cx="3415726" cy="16273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43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81844" y="1210072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Daily Meeting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7948" y="2204864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did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are you going to do for today?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00" y="3589859"/>
            <a:ext cx="4968552" cy="25992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1844" y="980728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Future Sprint and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3852" y="2075765"/>
            <a:ext cx="4968552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Sprint 4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Customer-Save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endParaRPr lang="en-IE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Customer-Search –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Company-Edit –Chenlei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User-Edit-Account - Keith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708920"/>
            <a:ext cx="3324689" cy="1438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11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101</TotalTime>
  <Words>143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</vt:lpstr>
      <vt:lpstr>Franklin Gothic Medium</vt:lpstr>
      <vt:lpstr>MS Mincho</vt:lpstr>
      <vt:lpstr>Times New Roman</vt:lpstr>
      <vt:lpstr>Business Contrast 16x9</vt:lpstr>
      <vt:lpstr> Hybrid Search Midpoint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PRESENTATION: HYBRID SEARCH</dc:title>
  <dc:creator>Keith Feeney</dc:creator>
  <cp:lastModifiedBy>Chenlei Jie</cp:lastModifiedBy>
  <cp:revision>25</cp:revision>
  <dcterms:created xsi:type="dcterms:W3CDTF">2018-06-05T16:10:56Z</dcterms:created>
  <dcterms:modified xsi:type="dcterms:W3CDTF">2018-06-11T10:54:56Z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