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9" r:id="rId3"/>
    <p:sldId id="270" r:id="rId4"/>
    <p:sldId id="272" r:id="rId5"/>
    <p:sldId id="276" r:id="rId6"/>
    <p:sldId id="275" r:id="rId7"/>
    <p:sldId id="273" r:id="rId8"/>
    <p:sldId id="274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howGuides="1">
      <p:cViewPr varScale="1">
        <p:scale>
          <a:sx n="80" d="100"/>
          <a:sy n="80" d="100"/>
        </p:scale>
        <p:origin x="120" y="7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6/11/2018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6/11/2018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04" y="0"/>
            <a:ext cx="8125542" cy="224752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u="sng" cap="small" dirty="0" smtClean="0"/>
              <a:t>Hybrid Search</a:t>
            </a:r>
            <a:br>
              <a:rPr lang="en-US" u="sng" cap="small" dirty="0" smtClean="0"/>
            </a:br>
            <a:r>
              <a:rPr lang="en-US" sz="2800" cap="small" dirty="0" smtClean="0"/>
              <a:t>Midpoint Presentation</a:t>
            </a:r>
            <a:endParaRPr lang="en-US" sz="2800" cap="smal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572409"/>
              </p:ext>
            </p:extLst>
          </p:nvPr>
        </p:nvGraphicFramePr>
        <p:xfrm>
          <a:off x="621462" y="2708920"/>
          <a:ext cx="8125884" cy="375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322386815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14150037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E" sz="2800" dirty="0" smtClean="0"/>
                        <a:t>Group A</a:t>
                      </a:r>
                      <a:endParaRPr lang="en-IE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6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Chaman</a:t>
                      </a: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 Ali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15016005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2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Surendra</a:t>
                      </a: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 Dura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15007669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4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Keith Feeney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15015556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Chenlei</a:t>
                      </a: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Jie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01318877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2800" dirty="0" smtClean="0"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3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16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Business Application Development 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June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329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958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5385" y="764704"/>
            <a:ext cx="8686801" cy="10668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Content</a:t>
            </a:r>
            <a:endParaRPr lang="en-US" sz="6600"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2277988" y="2276872"/>
            <a:ext cx="5677272" cy="239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3600" dirty="0"/>
              <a:t>Project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3600" dirty="0" smtClean="0"/>
              <a:t>SCRUM</a:t>
            </a:r>
            <a:endParaRPr lang="en-IE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3600" dirty="0" smtClean="0"/>
              <a:t>Technologies </a:t>
            </a:r>
            <a:r>
              <a:rPr lang="en-IE" sz="3600" dirty="0"/>
              <a:t>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3600" dirty="0" smtClean="0"/>
              <a:t>Demo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98276" y="836712"/>
            <a:ext cx="5184576" cy="10081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u="sng" dirty="0" smtClean="0"/>
              <a:t>Scrum</a:t>
            </a:r>
            <a:endParaRPr lang="en-US" sz="7200" u="sng" dirty="0"/>
          </a:p>
        </p:txBody>
      </p:sp>
      <p:sp>
        <p:nvSpPr>
          <p:cNvPr id="13" name="Content Placeholder 13"/>
          <p:cNvSpPr txBox="1">
            <a:spLocks/>
          </p:cNvSpPr>
          <p:nvPr/>
        </p:nvSpPr>
        <p:spPr>
          <a:xfrm>
            <a:off x="1989956" y="2276872"/>
            <a:ext cx="5677272" cy="239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 smtClean="0"/>
              <a:t>What we have done (User Stories)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/>
              <a:t>Sprints </a:t>
            </a:r>
            <a:r>
              <a:rPr lang="en-IE" sz="2800" dirty="0" smtClean="0"/>
              <a:t>1-3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 smtClean="0"/>
              <a:t>Daily Meeting</a:t>
            </a:r>
            <a:endParaRPr lang="en-I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 smtClean="0"/>
              <a:t>Future Sprint and work</a:t>
            </a:r>
            <a:endParaRPr lang="en-IE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81844" y="1052736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What we have done (User Stories)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61964" y="2119536"/>
            <a:ext cx="7750697" cy="3063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Customer-Search 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Ali </a:t>
            </a: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(Sprint 1-3)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Company-Add – Chenlei (Sprint 1-3)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User-</a:t>
            </a:r>
            <a:r>
              <a:rPr lang="en-IE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Reg</a:t>
            </a: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/Login 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Keith 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(Sprint 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1-3)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Customer-Add 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IE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Surendra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(Sprint 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1-2)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Customer-Save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IE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Surendra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(Sprint </a:t>
            </a: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3)</a:t>
            </a:r>
            <a:endParaRPr lang="en-I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21804" y="621756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What we have done (User Stories)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941" y="1257480"/>
            <a:ext cx="7750697" cy="111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we choose those tasks?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 Priority 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2366500"/>
            <a:ext cx="7192379" cy="61921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89" y="3071561"/>
            <a:ext cx="6982799" cy="68589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3823280"/>
            <a:ext cx="7030431" cy="1638529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312" y="5517232"/>
            <a:ext cx="7049484" cy="9907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085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81844" y="980728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Sprints 1-3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28" y="1628800"/>
            <a:ext cx="3105583" cy="45631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43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81844" y="1210072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Daily Meeting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7948" y="2204864"/>
            <a:ext cx="6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did you do?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you going to do for today?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Issues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400" y="3589859"/>
            <a:ext cx="4968552" cy="25992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81844" y="980728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Future Sprint and work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1917948" y="1772816"/>
            <a:ext cx="7750697" cy="331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Sprint 4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Customer-Save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en-IE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Surendra</a:t>
            </a:r>
            <a:endParaRPr lang="en-IE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Customer-Search – </a:t>
            </a: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Company-Edit –Chenlei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User-Edit-Account - Keith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4373076"/>
            <a:ext cx="3324689" cy="14384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115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96</TotalTime>
  <Words>140</Words>
  <Application>Microsoft Office PowerPoint</Application>
  <PresentationFormat>Custom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Cambria</vt:lpstr>
      <vt:lpstr>Franklin Gothic Medium</vt:lpstr>
      <vt:lpstr>MS Mincho</vt:lpstr>
      <vt:lpstr>Times New Roman</vt:lpstr>
      <vt:lpstr>Business Contrast 16x9</vt:lpstr>
      <vt:lpstr> Hybrid Search Midpoint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College of Ireland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MIDPOINT PRESENTATION: HYBRID SEARCH</dc:title>
  <dc:creator>Keith Feeney</dc:creator>
  <cp:lastModifiedBy>Chenlei Jie</cp:lastModifiedBy>
  <cp:revision>18</cp:revision>
  <dcterms:created xsi:type="dcterms:W3CDTF">2018-06-05T16:10:56Z</dcterms:created>
  <dcterms:modified xsi:type="dcterms:W3CDTF">2018-06-11T10:33:44Z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