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2-4BB5-8DAE-C608A0AB4A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4559816"/>
        <c:axId val="344564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559816"/>
        <c:axId val="344564520"/>
      </c:lineChart>
      <c:catAx>
        <c:axId val="3445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64520"/>
        <c:crosses val="autoZero"/>
        <c:auto val="1"/>
        <c:lblAlgn val="ctr"/>
        <c:lblOffset val="100"/>
        <c:noMultiLvlLbl val="0"/>
      </c:catAx>
      <c:valAx>
        <c:axId val="34456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/>
        <a:lstStyle/>
        <a:p>
          <a:r>
            <a:rPr lang="en-US" dirty="0"/>
            <a:t>Task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Group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Task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54701"/>
              </p:ext>
            </p:extLst>
          </p:nvPr>
        </p:nvGraphicFramePr>
        <p:xfrm>
          <a:off x="621462" y="3140968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2238681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415003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2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5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Project 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Meta-searching website</a:t>
            </a:r>
          </a:p>
          <a:p>
            <a:r>
              <a:rPr lang="en-US" dirty="0" smtClean="0"/>
              <a:t>For the OAP market</a:t>
            </a:r>
          </a:p>
          <a:p>
            <a:r>
              <a:rPr lang="en-US" dirty="0" smtClean="0"/>
              <a:t>Services will be included.</a:t>
            </a:r>
          </a:p>
          <a:p>
            <a:pPr lvl="1"/>
            <a:r>
              <a:rPr lang="en-US" dirty="0" smtClean="0"/>
              <a:t>HSE</a:t>
            </a:r>
          </a:p>
          <a:p>
            <a:pPr lvl="1"/>
            <a:r>
              <a:rPr lang="en-US" dirty="0" smtClean="0"/>
              <a:t>Local GP information</a:t>
            </a:r>
          </a:p>
          <a:p>
            <a:pPr lvl="1"/>
            <a:r>
              <a:rPr lang="en-US" smtClean="0"/>
              <a:t>Hospital information.</a:t>
            </a:r>
            <a:endParaRPr lang="en-US" dirty="0" smtClean="0"/>
          </a:p>
          <a:p>
            <a:r>
              <a:rPr lang="en-US" dirty="0" smtClean="0"/>
              <a:t>Events will be added.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4" name="Content Placeholder 13" descr="Clustered column chart representing&#10;2 series and 1 line combination chart for 4 categories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172220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3423504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8" name="Content Placeholder 7" descr="Radial cycle shows the relationship between 4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0594152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23</TotalTime>
  <Words>143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Franklin Gothic Medium</vt:lpstr>
      <vt:lpstr>MS Mincho</vt:lpstr>
      <vt:lpstr>Times New Roman</vt:lpstr>
      <vt:lpstr>Business Contrast 16x9</vt:lpstr>
      <vt:lpstr> Hybrid Search Midpoint Presentation</vt:lpstr>
      <vt:lpstr>Introduction &amp; Project Background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Keith Feeney</cp:lastModifiedBy>
  <cp:revision>3</cp:revision>
  <dcterms:created xsi:type="dcterms:W3CDTF">2018-06-05T16:10:56Z</dcterms:created>
  <dcterms:modified xsi:type="dcterms:W3CDTF">2018-06-05T16:33:56Z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