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68" r:id="rId5"/>
    <p:sldId id="267" r:id="rId6"/>
    <p:sldId id="271" r:id="rId7"/>
    <p:sldId id="272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120" y="7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2-4BB5-8DAE-C608A0AB4A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4559816"/>
        <c:axId val="344564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559816"/>
        <c:axId val="344564520"/>
      </c:lineChart>
      <c:catAx>
        <c:axId val="3445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64520"/>
        <c:crosses val="autoZero"/>
        <c:auto val="1"/>
        <c:lblAlgn val="ctr"/>
        <c:lblOffset val="100"/>
        <c:noMultiLvlLbl val="0"/>
      </c:catAx>
      <c:valAx>
        <c:axId val="34456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/>
        <a:lstStyle/>
        <a:p>
          <a:r>
            <a:rPr lang="en-US" dirty="0"/>
            <a:t>Task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Group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54701"/>
              </p:ext>
            </p:extLst>
          </p:nvPr>
        </p:nvGraphicFramePr>
        <p:xfrm>
          <a:off x="621462" y="3140968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2238681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415003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2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5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Project 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Meta-searching website</a:t>
            </a:r>
          </a:p>
          <a:p>
            <a:r>
              <a:rPr lang="en-US" dirty="0" smtClean="0"/>
              <a:t>For the OAP market</a:t>
            </a:r>
          </a:p>
          <a:p>
            <a:r>
              <a:rPr lang="en-US" dirty="0" smtClean="0"/>
              <a:t>Services will be included.</a:t>
            </a:r>
          </a:p>
          <a:p>
            <a:pPr lvl="1"/>
            <a:r>
              <a:rPr lang="en-US" dirty="0" smtClean="0"/>
              <a:t>HSE</a:t>
            </a:r>
          </a:p>
          <a:p>
            <a:pPr lvl="1"/>
            <a:r>
              <a:rPr lang="en-US" dirty="0" smtClean="0"/>
              <a:t>Local GP information</a:t>
            </a:r>
          </a:p>
          <a:p>
            <a:pPr lvl="1"/>
            <a:r>
              <a:rPr lang="en-US" smtClean="0"/>
              <a:t>Hospital information.</a:t>
            </a:r>
            <a:endParaRPr lang="en-US" dirty="0" smtClean="0"/>
          </a:p>
          <a:p>
            <a:r>
              <a:rPr lang="en-US" dirty="0" smtClean="0"/>
              <a:t>Events will be added.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4" name="Content Placeholder 13" descr="Clustered column chart representing&#10;2 series and 1 line combination chart for 4 categories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72220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3423504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 descr="Radial cycle shows the relationship between 4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594152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4800" dirty="0" smtClean="0"/>
              <a:t>Technology used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00808"/>
            <a:ext cx="2607307" cy="208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26" y="3819378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77" y="1873386"/>
            <a:ext cx="25622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74" y="3853658"/>
            <a:ext cx="298132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1873386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52" y="3835583"/>
            <a:ext cx="2390775" cy="1914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10236" y="6381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Google Domain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46</TotalTime>
  <Words>127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Franklin Gothic Medium</vt:lpstr>
      <vt:lpstr>MS Mincho</vt:lpstr>
      <vt:lpstr>Times New Roman</vt:lpstr>
      <vt:lpstr>Business Contrast 16x9</vt:lpstr>
      <vt:lpstr> Hybrid Search Midpoint Presentation</vt:lpstr>
      <vt:lpstr>Introduction &amp; Project Background</vt:lpstr>
      <vt:lpstr>Title and Content Layout with Chart</vt:lpstr>
      <vt:lpstr>Two Content Layout with Table</vt:lpstr>
      <vt:lpstr>Two Content Layout with SmartArt</vt:lpstr>
      <vt:lpstr>   Technology used</vt:lpstr>
      <vt:lpstr>PowerPoint Presentation</vt:lpstr>
      <vt:lpstr>Add a Slide Title - 4</vt:lpstr>
      <vt:lpstr>Add a Slide Title - 5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Surendra Dura</cp:lastModifiedBy>
  <cp:revision>6</cp:revision>
  <dcterms:created xsi:type="dcterms:W3CDTF">2018-06-05T16:10:56Z</dcterms:created>
  <dcterms:modified xsi:type="dcterms:W3CDTF">2018-06-11T09:37:48Z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