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6" r:id="rId4"/>
    <p:sldId id="268" r:id="rId5"/>
    <p:sldId id="267" r:id="rId6"/>
    <p:sldId id="269" r:id="rId7"/>
    <p:sldId id="270" r:id="rId8"/>
    <p:sldId id="271" r:id="rId9"/>
    <p:sldId id="272" r:id="rId10"/>
    <p:sldId id="273" r:id="rId11"/>
    <p:sldId id="27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howGuides="1">
      <p:cViewPr varScale="1">
        <p:scale>
          <a:sx n="115" d="100"/>
          <a:sy n="115" d="100"/>
        </p:scale>
        <p:origin x="378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72-4BB5-8DAE-C608A0AB4A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72-4BB5-8DAE-C608A0AB4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44559816"/>
        <c:axId val="34456452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72-4BB5-8DAE-C608A0AB4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4559816"/>
        <c:axId val="344564520"/>
      </c:lineChart>
      <c:catAx>
        <c:axId val="34455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64520"/>
        <c:crosses val="autoZero"/>
        <c:auto val="1"/>
        <c:lblAlgn val="ctr"/>
        <c:lblOffset val="100"/>
        <c:noMultiLvlLbl val="0"/>
      </c:catAx>
      <c:valAx>
        <c:axId val="344564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5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/>
      <dgm:spPr/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E2B8B4E-293F-43EE-AB7D-6598814ECB3C}">
      <dgm:prSet phldrT="[Text]"/>
      <dgm:spPr/>
      <dgm:t>
        <a:bodyPr/>
        <a:lstStyle/>
        <a:p>
          <a:r>
            <a:rPr lang="en-US" dirty="0"/>
            <a:t>Task 4</a:t>
          </a:r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C9A52CF1-B2E8-4848-8964-6633294F16CC}" type="parTrans" cxnId="{18D120E8-5826-42E7-A890-F4AFB63D3D78}">
      <dgm:prSet/>
      <dgm:spPr/>
      <dgm:t>
        <a:bodyPr/>
        <a:lstStyle/>
        <a:p>
          <a:endParaRPr lang="en-US"/>
        </a:p>
      </dgm:t>
    </dgm:pt>
    <dgm:pt modelId="{03860152-2A6F-476F-91FD-CBA9D7B26338}" type="sibTrans" cxnId="{18D120E8-5826-42E7-A890-F4AFB63D3D7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85103" y="1354147"/>
          <a:ext cx="1482705" cy="1482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Group A</a:t>
          </a:r>
        </a:p>
      </dsp:txBody>
      <dsp:txXfrm>
        <a:off x="1602240" y="1571284"/>
        <a:ext cx="1048431" cy="1048431"/>
      </dsp:txXfrm>
    </dsp:sp>
    <dsp:sp modelId="{0B9D5D8D-AE9B-4E3C-8081-7E5A4C702F02}">
      <dsp:nvSpPr>
        <dsp:cNvPr id="0" name=""/>
        <dsp:cNvSpPr/>
      </dsp:nvSpPr>
      <dsp:spPr>
        <a:xfrm>
          <a:off x="1607509" y="1576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Task 1</a:t>
          </a:r>
        </a:p>
      </dsp:txBody>
      <dsp:txXfrm>
        <a:off x="1759505" y="153572"/>
        <a:ext cx="733901" cy="733901"/>
      </dsp:txXfrm>
    </dsp:sp>
    <dsp:sp modelId="{1C226D9E-C8BD-43C0-B5A7-66592C02513E}">
      <dsp:nvSpPr>
        <dsp:cNvPr id="0" name=""/>
        <dsp:cNvSpPr/>
      </dsp:nvSpPr>
      <dsp:spPr>
        <a:xfrm>
          <a:off x="3182486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Task 2</a:t>
          </a:r>
        </a:p>
      </dsp:txBody>
      <dsp:txXfrm>
        <a:off x="3334482" y="1728549"/>
        <a:ext cx="733901" cy="733901"/>
      </dsp:txXfrm>
    </dsp:sp>
    <dsp:sp modelId="{29DFD080-5F1B-4B82-A3B2-DA9D6DF3694E}">
      <dsp:nvSpPr>
        <dsp:cNvPr id="0" name=""/>
        <dsp:cNvSpPr/>
      </dsp:nvSpPr>
      <dsp:spPr>
        <a:xfrm>
          <a:off x="1607509" y="3151530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Task 3</a:t>
          </a:r>
        </a:p>
      </dsp:txBody>
      <dsp:txXfrm>
        <a:off x="1759505" y="3303526"/>
        <a:ext cx="733901" cy="733901"/>
      </dsp:txXfrm>
    </dsp:sp>
    <dsp:sp modelId="{B3F8C3C3-65FB-486F-82C0-A8478B7022B9}">
      <dsp:nvSpPr>
        <dsp:cNvPr id="0" name=""/>
        <dsp:cNvSpPr/>
      </dsp:nvSpPr>
      <dsp:spPr>
        <a:xfrm>
          <a:off x="32532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Task 4</a:t>
          </a:r>
        </a:p>
      </dsp:txBody>
      <dsp:txXfrm>
        <a:off x="184528" y="1728549"/>
        <a:ext cx="733901" cy="733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6/8/2018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6/8/2018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6/8/2018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6/8/2018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6/8/2018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04" y="0"/>
            <a:ext cx="8125542" cy="22475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u="sng" cap="small" dirty="0" smtClean="0"/>
              <a:t>Hybrid Search</a:t>
            </a:r>
            <a:br>
              <a:rPr lang="en-US" u="sng" cap="small" dirty="0" smtClean="0"/>
            </a:br>
            <a:r>
              <a:rPr lang="en-US" sz="2800" cap="small" dirty="0" smtClean="0"/>
              <a:t>Midpoint Presentation</a:t>
            </a:r>
            <a:endParaRPr lang="en-US" sz="2800" cap="smal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54701"/>
              </p:ext>
            </p:extLst>
          </p:nvPr>
        </p:nvGraphicFramePr>
        <p:xfrm>
          <a:off x="621462" y="3140968"/>
          <a:ext cx="8125884" cy="375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322386815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14150037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E" sz="2800" dirty="0" smtClean="0"/>
                        <a:t>Group A</a:t>
                      </a:r>
                      <a:endParaRPr lang="en-IE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6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Chaman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Ali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15016005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2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Surendra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Dura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15007669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4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Keith Feeney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15015556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Chenlei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Jie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01318877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800" dirty="0" smtClean="0"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3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16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Business Application Development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June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329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958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Project Background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Meta-searching website</a:t>
            </a:r>
          </a:p>
          <a:p>
            <a:r>
              <a:rPr lang="en-US" dirty="0" smtClean="0"/>
              <a:t>For the OAP market</a:t>
            </a:r>
          </a:p>
          <a:p>
            <a:r>
              <a:rPr lang="en-US" dirty="0" smtClean="0"/>
              <a:t>Services will be included.</a:t>
            </a:r>
          </a:p>
          <a:p>
            <a:pPr lvl="1"/>
            <a:r>
              <a:rPr lang="en-US" dirty="0" smtClean="0"/>
              <a:t>HSE</a:t>
            </a:r>
          </a:p>
          <a:p>
            <a:pPr lvl="1"/>
            <a:r>
              <a:rPr lang="en-US" dirty="0" smtClean="0"/>
              <a:t>Local GP information</a:t>
            </a:r>
          </a:p>
          <a:p>
            <a:pPr lvl="1"/>
            <a:r>
              <a:rPr lang="en-US" smtClean="0"/>
              <a:t>Hospital information.</a:t>
            </a:r>
            <a:endParaRPr lang="en-US" dirty="0" smtClean="0"/>
          </a:p>
          <a:p>
            <a:r>
              <a:rPr lang="en-US" dirty="0" smtClean="0"/>
              <a:t>Events will be added.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14" name="Content Placeholder 13" descr="Clustered column chart representing&#10;2 series and 1 line combination chart for 4 categories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172220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53423504"/>
              </p:ext>
            </p:extLst>
          </p:nvPr>
        </p:nvGraphicFramePr>
        <p:xfrm>
          <a:off x="5464175" y="1828800"/>
          <a:ext cx="42529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8" name="Content Placeholder 7" descr="Radial cycle shows the relationship between 4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0594152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23</TotalTime>
  <Words>143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</vt:lpstr>
      <vt:lpstr>Franklin Gothic Medium</vt:lpstr>
      <vt:lpstr>MS Mincho</vt:lpstr>
      <vt:lpstr>Times New Roman</vt:lpstr>
      <vt:lpstr>Business Contrast 16x9</vt:lpstr>
      <vt:lpstr> Hybrid Search Midpoint Presentation</vt:lpstr>
      <vt:lpstr>Introduction &amp; Project Background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>National College of Ireland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PRESENTATION: HYBRID SEARCH</dc:title>
  <dc:creator>Keith Feeney</dc:creator>
  <cp:lastModifiedBy>Surendra Dura</cp:lastModifiedBy>
  <cp:revision>4</cp:revision>
  <dcterms:created xsi:type="dcterms:W3CDTF">2018-06-05T16:10:56Z</dcterms:created>
  <dcterms:modified xsi:type="dcterms:W3CDTF">2018-06-08T12:22:16Z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