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0" r:id="rId8"/>
    <p:sldId id="267" r:id="rId9"/>
    <p:sldId id="268" r:id="rId10"/>
    <p:sldId id="265" r:id="rId11"/>
    <p:sldId id="266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3D17"/>
    <a:srgbClr val="740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527-9545-4A18-82C6-985C2D673EE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D15E-A83F-499B-AE2F-72149146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A402-9AEC-46CD-BFFB-8C45353B941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6FFF6-EFF5-46FA-B62C-F141E127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FFF6-EFF5-46FA-B62C-F141E1274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1179705"/>
            <a:ext cx="9875520" cy="1472184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2669871"/>
            <a:ext cx="9875520" cy="1752600"/>
          </a:xfrm>
          <a:prstGeom prst="rect">
            <a:avLst/>
          </a:prstGeom>
        </p:spPr>
        <p:txBody>
          <a:bodyPr tIns="0"/>
          <a:lstStyle>
            <a:lvl1pPr marL="27432" indent="0" algn="ctr">
              <a:buNone/>
              <a:defRPr sz="26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22ED8DFF-AC58-4CE1-95FC-5B760807040E}" type="datetime1">
              <a:rPr lang="en-US" smtClean="0"/>
              <a:t>11/6/2017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AA3D4F3E-03CF-4020-A455-976DE93B6CFF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3AB81425-5192-475F-8F5F-48429B4F668B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83E6289-67AB-48EA-B8F2-7F8C3C839FC8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00325"/>
            <a:ext cx="8534400" cy="228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066800"/>
            <a:ext cx="85344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D27007B-A0CB-4CB0-A72F-D015643D8A50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7AF78760-02B0-4343-9B36-9B01060F90A6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D6103C8C-96CC-4988-9A76-A97C68B37C96}" type="datetime1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19A6AA83-E69F-4B8F-8330-2B08940C21DF}" type="datetime1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0C32B54B-DAC7-463C-B2D9-3A5324E66E07}" type="datetime1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FABC3EB9-8141-418F-8EFF-9A68D158E203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Rectangle 1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2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EE203F9F-5B53-4206-BA20-257056A7933C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48" y="-54"/>
            <a:ext cx="12188952" cy="6858054"/>
            <a:chOff x="7148" y="-54"/>
            <a:chExt cx="12188952" cy="6858054"/>
          </a:xfrm>
        </p:grpSpPr>
        <p:sp>
          <p:nvSpPr>
            <p:cNvPr id="4" name="Rectangle 3"/>
            <p:cNvSpPr/>
            <p:nvPr/>
          </p:nvSpPr>
          <p:spPr>
            <a:xfrm>
              <a:off x="7148" y="0"/>
              <a:ext cx="12188952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invGray">
            <a:xfrm>
              <a:off x="1473566" y="-54"/>
              <a:ext cx="96070" cy="685805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25400" cap="rnd" cmpd="sng" algn="ctr">
              <a:noFill/>
              <a:prstDash val="solid"/>
            </a:ln>
            <a:effectLst>
              <a:outerShdw blurRad="38550" dist="38000" dir="10800000" algn="tl" rotWithShape="0">
                <a:schemeClr val="bg2">
                  <a:shade val="20000"/>
                  <a:satMod val="110000"/>
                  <a:alpha val="2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" y="0"/>
              <a:ext cx="1495425" cy="6858000"/>
            </a:xfrm>
            <a:prstGeom prst="rect">
              <a:avLst/>
            </a:prstGeom>
          </p:spPr>
        </p:pic>
      </p:grpSp>
      <p:sp>
        <p:nvSpPr>
          <p:cNvPr id="16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051F468-2565-4472-9079-46A542F179AB}" type="datetime1">
              <a:rPr lang="en-US" smtClean="0"/>
              <a:pPr/>
              <a:t>11/6/2017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1" kern="120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Wingdings 2"/>
        <a:buChar char=""/>
        <a:defRPr kumimoji="0"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>
            <a:lumMod val="50000"/>
          </a:schemeClr>
        </a:buClr>
        <a:buFont typeface="Verdana"/>
        <a:buChar char="◦"/>
        <a:defRPr kumimoji="0"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75000"/>
          </a:schemeClr>
        </a:buClr>
        <a:buFont typeface="Wingdings 2"/>
        <a:buChar char=""/>
        <a:defRPr kumimoji="0"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512" userDrawn="1">
          <p15:clr>
            <a:srgbClr val="F26B43"/>
          </p15:clr>
        </p15:guide>
        <p15:guide id="3" pos="1176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5" orient="horz" pos="888" userDrawn="1">
          <p15:clr>
            <a:srgbClr val="F26B43"/>
          </p15:clr>
        </p15:guide>
        <p15:guide id="6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enlog.com/2008/06/19/dont-hash-secrets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7281" y="624468"/>
            <a:ext cx="7259134" cy="1197909"/>
          </a:xfrm>
        </p:spPr>
        <p:txBody>
          <a:bodyPr>
            <a:noAutofit/>
          </a:bodyPr>
          <a:lstStyle/>
          <a:p>
            <a:r>
              <a:rPr lang="en-US" sz="6000" dirty="0"/>
              <a:t>Mid-Term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0080" y="2669870"/>
            <a:ext cx="9875520" cy="2630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“Golden Years”</a:t>
            </a:r>
          </a:p>
          <a:p>
            <a:endParaRPr lang="en-IE" dirty="0"/>
          </a:p>
          <a:p>
            <a:r>
              <a:rPr lang="en-IE" dirty="0"/>
              <a:t>J</a:t>
            </a:r>
            <a:r>
              <a:rPr lang="en-US" dirty="0" err="1"/>
              <a:t>essica</a:t>
            </a:r>
            <a:r>
              <a:rPr lang="en-US" dirty="0"/>
              <a:t> </a:t>
            </a:r>
            <a:r>
              <a:rPr lang="en-US" dirty="0" err="1"/>
              <a:t>Banoke</a:t>
            </a:r>
            <a:endParaRPr lang="en-US" dirty="0"/>
          </a:p>
          <a:p>
            <a:r>
              <a:rPr lang="en-IE" dirty="0"/>
              <a:t>Angela </a:t>
            </a:r>
            <a:r>
              <a:rPr lang="en-IE" dirty="0" err="1"/>
              <a:t>Darel</a:t>
            </a:r>
            <a:endParaRPr lang="en-IE" dirty="0"/>
          </a:p>
          <a:p>
            <a:r>
              <a:rPr lang="en-IE" dirty="0"/>
              <a:t>Keith Feeney</a:t>
            </a:r>
          </a:p>
          <a:p>
            <a:r>
              <a:rPr lang="en-IE" dirty="0"/>
              <a:t>Charlene Moore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887" y="1822377"/>
            <a:ext cx="2943922" cy="155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Progression: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>
            <a:normAutofit fontScale="92500"/>
          </a:bodyPr>
          <a:lstStyle/>
          <a:p>
            <a:r>
              <a:rPr lang="en-IE" dirty="0"/>
              <a:t>Connect the database to application</a:t>
            </a:r>
          </a:p>
          <a:p>
            <a:r>
              <a:rPr lang="en-IE" dirty="0"/>
              <a:t>Look and feel of the Web </a:t>
            </a:r>
            <a:r>
              <a:rPr lang="en-IE" dirty="0" smtClean="0"/>
              <a:t>Application</a:t>
            </a:r>
          </a:p>
          <a:p>
            <a:r>
              <a:rPr lang="en-GB" dirty="0" smtClean="0"/>
              <a:t>Ensure our application is secure and accessible.</a:t>
            </a:r>
            <a:endParaRPr lang="en-IE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sz="4300" b="1" dirty="0" smtClean="0">
                <a:solidFill>
                  <a:srgbClr val="7B3D17"/>
                </a:solidFill>
              </a:rPr>
              <a:t>Future Goals:</a:t>
            </a:r>
          </a:p>
          <a:p>
            <a:r>
              <a:rPr lang="en-US" dirty="0" smtClean="0"/>
              <a:t>Secure, Accessible and convenient Application.</a:t>
            </a:r>
            <a:endParaRPr lang="en-US" dirty="0"/>
          </a:p>
          <a:p>
            <a:r>
              <a:rPr lang="en-US" dirty="0" smtClean="0"/>
              <a:t>To expand worldwide, not just Ireland based.</a:t>
            </a:r>
          </a:p>
          <a:p>
            <a:r>
              <a:rPr lang="en-US" dirty="0" smtClean="0"/>
              <a:t>Allow customers to book through booking systems set up around the country. E.g. Like the Luas tickets system.</a:t>
            </a:r>
          </a:p>
          <a:p>
            <a:pPr marL="8229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652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IE" dirty="0"/>
              <a:t>&lt;Use Harvard References</a:t>
            </a:r>
            <a:r>
              <a:rPr lang="en-IE" dirty="0" smtClean="0"/>
              <a:t>&gt;</a:t>
            </a:r>
          </a:p>
          <a:p>
            <a:r>
              <a:rPr lang="en-IE" dirty="0" smtClean="0"/>
              <a:t>Link to a website I read an article on </a:t>
            </a:r>
            <a:r>
              <a:rPr lang="en-IE" dirty="0" err="1" smtClean="0"/>
              <a:t>Encrytion</a:t>
            </a:r>
            <a:r>
              <a:rPr lang="en-IE" dirty="0" smtClean="0"/>
              <a:t> and hashing for Security of </a:t>
            </a:r>
            <a:r>
              <a:rPr lang="en-IE" dirty="0"/>
              <a:t>a password: </a:t>
            </a:r>
            <a:r>
              <a:rPr lang="en-IE" dirty="0">
                <a:hlinkClick r:id="rId2"/>
              </a:rPr>
              <a:t>https://benlog.com/2008/06/19/dont-hash-secrets</a:t>
            </a:r>
            <a:r>
              <a:rPr lang="en-IE" dirty="0" smtClean="0">
                <a:hlinkClick r:id="rId2"/>
              </a:rPr>
              <a:t>/</a:t>
            </a:r>
            <a:r>
              <a:rPr lang="en-IE" dirty="0" smtClean="0"/>
              <a:t> (Charlene)- I will convert to Harvard in morning.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3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845564" y="617220"/>
            <a:ext cx="9997440" cy="587502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lang="en-IE" sz="7200" dirty="0"/>
          </a:p>
          <a:p>
            <a:pPr marL="82296" indent="0" algn="ctr">
              <a:buNone/>
            </a:pPr>
            <a:endParaRPr lang="en-IE" sz="7200" dirty="0"/>
          </a:p>
          <a:p>
            <a:pPr marL="82296" indent="0" algn="ctr">
              <a:buNone/>
            </a:pPr>
            <a:r>
              <a:rPr lang="en-IE" sz="7200" dirty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197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u="sng" dirty="0" smtClean="0"/>
              <a:t>GOLDEN YEARS</a:t>
            </a:r>
            <a:endParaRPr lang="en-US" u="sng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54102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Help seniors connect </a:t>
            </a:r>
          </a:p>
          <a:p>
            <a:pPr lvl="1"/>
            <a:r>
              <a:rPr lang="en-GB" dirty="0"/>
              <a:t>Teaching the uses of skype, email etc.</a:t>
            </a:r>
          </a:p>
          <a:p>
            <a:pPr lvl="1"/>
            <a:r>
              <a:rPr lang="en-GB" dirty="0"/>
              <a:t>Opening the internet world </a:t>
            </a:r>
          </a:p>
          <a:p>
            <a:pPr lvl="0"/>
            <a:r>
              <a:rPr lang="en-GB" dirty="0"/>
              <a:t>Bringing back the joy of life </a:t>
            </a:r>
          </a:p>
          <a:p>
            <a:pPr lvl="1"/>
            <a:r>
              <a:rPr lang="en-GB" dirty="0"/>
              <a:t>Giving the news about bingo, old style dancing parties and many more</a:t>
            </a:r>
          </a:p>
          <a:p>
            <a:pPr lvl="1"/>
            <a:r>
              <a:rPr lang="en-GB" dirty="0"/>
              <a:t>Organising field trips</a:t>
            </a:r>
          </a:p>
          <a:p>
            <a:pPr lvl="0"/>
            <a:r>
              <a:rPr lang="en-GB" dirty="0"/>
              <a:t>Managing health</a:t>
            </a:r>
          </a:p>
          <a:p>
            <a:pPr lvl="1"/>
            <a:r>
              <a:rPr lang="en-GB" dirty="0"/>
              <a:t>Explaining tests results</a:t>
            </a:r>
          </a:p>
          <a:p>
            <a:pPr lvl="1"/>
            <a:r>
              <a:rPr lang="en-GB" dirty="0"/>
              <a:t>Booking medical transport</a:t>
            </a:r>
            <a:endParaRPr lang="en-I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Innovation: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5E33-1D6D-4C43-A323-FED518B68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Golden Years was created to</a:t>
            </a:r>
          </a:p>
          <a:p>
            <a:pPr lvl="1"/>
            <a:r>
              <a:rPr lang="en-IE" dirty="0"/>
              <a:t> help senior citizens enjoy life </a:t>
            </a:r>
          </a:p>
          <a:p>
            <a:pPr lvl="1"/>
            <a:r>
              <a:rPr lang="en-US" dirty="0"/>
              <a:t>provide education on technology use</a:t>
            </a:r>
          </a:p>
          <a:p>
            <a:pPr lvl="1"/>
            <a:r>
              <a:rPr lang="en-US" dirty="0"/>
              <a:t>help understand medical issues and test results</a:t>
            </a:r>
          </a:p>
          <a:p>
            <a:pPr lvl="1"/>
            <a:endParaRPr lang="en-US" dirty="0"/>
          </a:p>
          <a:p>
            <a:r>
              <a:rPr lang="en-IE" dirty="0"/>
              <a:t>Application that allows to</a:t>
            </a:r>
          </a:p>
          <a:p>
            <a:pPr lvl="1"/>
            <a:r>
              <a:rPr lang="en-IE" dirty="0"/>
              <a:t>search for nearest events </a:t>
            </a:r>
          </a:p>
          <a:p>
            <a:pPr lvl="1"/>
            <a:r>
              <a:rPr lang="en-IE" dirty="0"/>
              <a:t>book and pay for events</a:t>
            </a:r>
          </a:p>
          <a:p>
            <a:pPr lvl="1"/>
            <a:r>
              <a:rPr lang="en-IE" dirty="0"/>
              <a:t>search and book medical support </a:t>
            </a:r>
          </a:p>
          <a:p>
            <a:pPr lvl="1"/>
            <a:r>
              <a:rPr lang="en-IE" dirty="0"/>
              <a:t>provides e-learning experience for seniors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4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Technologies used:</a:t>
            </a:r>
            <a:endParaRPr lang="en-US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A1351-9851-4557-8D26-8DDAB88E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4144" y="1698170"/>
            <a:ext cx="9866178" cy="4489269"/>
          </a:xfrm>
        </p:spPr>
        <p:txBody>
          <a:bodyPr>
            <a:normAutofit lnSpcReduction="10000"/>
          </a:bodyPr>
          <a:lstStyle/>
          <a:p>
            <a:pPr lvl="2"/>
            <a:r>
              <a:rPr lang="en-IE" sz="4400" dirty="0"/>
              <a:t>PHP</a:t>
            </a:r>
          </a:p>
          <a:p>
            <a:pPr lvl="2"/>
            <a:r>
              <a:rPr lang="en-IE" sz="4400" dirty="0"/>
              <a:t>MySQL</a:t>
            </a:r>
          </a:p>
          <a:p>
            <a:pPr lvl="2"/>
            <a:r>
              <a:rPr lang="en-IE" sz="4400" dirty="0"/>
              <a:t>Visual Studio</a:t>
            </a:r>
          </a:p>
          <a:p>
            <a:pPr lvl="2"/>
            <a:r>
              <a:rPr lang="en-IE" sz="4400" dirty="0"/>
              <a:t>C</a:t>
            </a:r>
            <a:r>
              <a:rPr lang="en-IE" sz="4400" dirty="0" smtClean="0"/>
              <a:t>#</a:t>
            </a:r>
          </a:p>
          <a:p>
            <a:pPr lvl="2"/>
            <a:r>
              <a:rPr lang="en-GB" sz="4400" dirty="0" smtClean="0"/>
              <a:t>Notepad++</a:t>
            </a:r>
          </a:p>
          <a:p>
            <a:pPr lvl="2"/>
            <a:r>
              <a:rPr lang="en-GB" sz="4400" dirty="0" smtClean="0"/>
              <a:t>Git Hub / Git Bash</a:t>
            </a:r>
          </a:p>
          <a:p>
            <a:pPr marL="658368" lvl="2" indent="0">
              <a:buNone/>
            </a:pPr>
            <a:endParaRPr lang="en-GB" sz="4400" dirty="0" smtClean="0"/>
          </a:p>
          <a:p>
            <a:pPr marL="82296" indent="0">
              <a:buNone/>
            </a:pPr>
            <a:endParaRPr lang="en-GB" sz="4400" dirty="0" smtClean="0"/>
          </a:p>
          <a:p>
            <a:pPr marL="82296" indent="0"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3" name="AutoShape 2" descr="Image result for php"/>
          <p:cNvSpPr>
            <a:spLocks noChangeAspect="1" noChangeArrowheads="1"/>
          </p:cNvSpPr>
          <p:nvPr/>
        </p:nvSpPr>
        <p:spPr bwMode="auto">
          <a:xfrm>
            <a:off x="155575" y="-140461"/>
            <a:ext cx="300798" cy="3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001" y="845820"/>
            <a:ext cx="2108421" cy="1136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57" y="2290249"/>
            <a:ext cx="2135636" cy="11020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035" y="3942804"/>
            <a:ext cx="2118287" cy="11068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026" y="2430144"/>
            <a:ext cx="915396" cy="8249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20" y="3942804"/>
            <a:ext cx="890995" cy="890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315" y="5444277"/>
            <a:ext cx="1471947" cy="101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 System: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GB" u="sng" dirty="0" smtClean="0"/>
              <a:t>Sign Up: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Enter personal details.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Create username and password.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Option to save credit card details.</a:t>
            </a:r>
          </a:p>
          <a:p>
            <a:r>
              <a:rPr lang="en-GB" u="sng" dirty="0" smtClean="0"/>
              <a:t>Sign In.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Accept information.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Store in Database.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Receives discounts after signing up.</a:t>
            </a:r>
          </a:p>
          <a:p>
            <a:endParaRPr lang="en-IE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GB" u="sng" dirty="0" smtClean="0"/>
              <a:t>Continue as Guests: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Book any events without creating an account.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Does not receive discounts.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Must input all details each time booking.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Personal Information does not save to database except booking confirmation to secure booking.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4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524" y="35127"/>
            <a:ext cx="9997440" cy="114300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How I plan to connect the login to the database: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0614" y="1178127"/>
            <a:ext cx="4741350" cy="5534907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&lt;?php</a:t>
            </a:r>
          </a:p>
          <a:p>
            <a:pPr marL="82296" indent="0">
              <a:buNone/>
            </a:pPr>
            <a:r>
              <a:rPr lang="en-IE" dirty="0" smtClean="0"/>
              <a:t>	(“our.hostaddress.co		m”,”username”,”pass	word”) or 		die(</a:t>
            </a:r>
            <a:r>
              <a:rPr lang="en-IE" dirty="0" err="1" smtClean="0"/>
              <a:t>mysql.error</a:t>
            </a:r>
            <a:r>
              <a:rPr lang="en-IE" dirty="0" smtClean="0"/>
              <a:t>()); 		mysql_select_db(“Gol	den_Years)or die 	(mysql_error());</a:t>
            </a:r>
          </a:p>
          <a:p>
            <a:pPr marL="82296" indent="0">
              <a:buNone/>
            </a:pPr>
            <a:endParaRPr lang="en-IE" dirty="0"/>
          </a:p>
          <a:p>
            <a:pPr marL="82296" indent="0">
              <a:buNone/>
            </a:pPr>
            <a:r>
              <a:rPr lang="en-IE" dirty="0" smtClean="0"/>
              <a:t>//Connects to GoldenYearsBooking Database to store user’s information.</a:t>
            </a:r>
            <a:endParaRPr lang="en-I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4" y="1178126"/>
            <a:ext cx="5120259" cy="5534907"/>
          </a:xfrm>
        </p:spPr>
      </p:pic>
      <p:sp>
        <p:nvSpPr>
          <p:cNvPr id="8" name="TextBox 7"/>
          <p:cNvSpPr txBox="1"/>
          <p:nvPr/>
        </p:nvSpPr>
        <p:spPr>
          <a:xfrm>
            <a:off x="5274527" y="1895707"/>
            <a:ext cx="1516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//This is the information that will be stored if you are a user.</a:t>
            </a:r>
            <a:endParaRPr lang="en-IE" dirty="0"/>
          </a:p>
        </p:txBody>
      </p:sp>
      <p:sp>
        <p:nvSpPr>
          <p:cNvPr id="9" name="TextBox 8"/>
          <p:cNvSpPr txBox="1"/>
          <p:nvPr/>
        </p:nvSpPr>
        <p:spPr>
          <a:xfrm rot="20966746">
            <a:off x="4964665" y="1437435"/>
            <a:ext cx="825947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200" dirty="0" smtClean="0"/>
              <a:t>Login_id</a:t>
            </a:r>
            <a:endParaRPr lang="en-IE" sz="1200" dirty="0"/>
          </a:p>
        </p:txBody>
      </p:sp>
      <p:sp>
        <p:nvSpPr>
          <p:cNvPr id="10" name="TextBox 9"/>
          <p:cNvSpPr txBox="1"/>
          <p:nvPr/>
        </p:nvSpPr>
        <p:spPr>
          <a:xfrm rot="700227">
            <a:off x="5035301" y="4256189"/>
            <a:ext cx="981308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1100" dirty="0" smtClean="0"/>
              <a:t>Login_date</a:t>
            </a:r>
            <a:endParaRPr lang="en-IE" sz="1100" dirty="0"/>
          </a:p>
        </p:txBody>
      </p:sp>
      <p:sp>
        <p:nvSpPr>
          <p:cNvPr id="11" name="TextBox 10"/>
          <p:cNvSpPr txBox="1"/>
          <p:nvPr/>
        </p:nvSpPr>
        <p:spPr>
          <a:xfrm rot="21290621">
            <a:off x="5473315" y="4961433"/>
            <a:ext cx="1119217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sz="1200" dirty="0" smtClean="0"/>
              <a:t>Customer_id</a:t>
            </a:r>
            <a:endParaRPr lang="en-IE" sz="1200" dirty="0"/>
          </a:p>
        </p:txBody>
      </p:sp>
      <p:sp>
        <p:nvSpPr>
          <p:cNvPr id="12" name="TextBox 11"/>
          <p:cNvSpPr txBox="1"/>
          <p:nvPr/>
        </p:nvSpPr>
        <p:spPr>
          <a:xfrm rot="21395639">
            <a:off x="5816342" y="3723789"/>
            <a:ext cx="997389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sz="1200" dirty="0" smtClean="0"/>
              <a:t>business_id</a:t>
            </a:r>
            <a:endParaRPr lang="en-IE" sz="1200" dirty="0"/>
          </a:p>
        </p:txBody>
      </p:sp>
      <p:sp>
        <p:nvSpPr>
          <p:cNvPr id="13" name="TextBox 12"/>
          <p:cNvSpPr txBox="1"/>
          <p:nvPr/>
        </p:nvSpPr>
        <p:spPr>
          <a:xfrm rot="304540">
            <a:off x="5018905" y="5710666"/>
            <a:ext cx="1763624" cy="2769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E" sz="1200" dirty="0" smtClean="0"/>
              <a:t>Password_encryption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344329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u="sng" dirty="0" smtClean="0"/>
              <a:t>Payment System:</a:t>
            </a:r>
            <a:endParaRPr lang="en-IE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Adding  event to </a:t>
            </a:r>
            <a:r>
              <a:rPr lang="en-GB" dirty="0" smtClean="0"/>
              <a:t>cart</a:t>
            </a:r>
          </a:p>
          <a:p>
            <a:r>
              <a:rPr lang="en-GB" dirty="0" smtClean="0"/>
              <a:t>Security / Encryption</a:t>
            </a:r>
          </a:p>
          <a:p>
            <a:r>
              <a:rPr lang="en-GB" dirty="0" smtClean="0"/>
              <a:t>Card details. </a:t>
            </a:r>
          </a:p>
          <a:p>
            <a:r>
              <a:rPr lang="en-GB" dirty="0" smtClean="0"/>
              <a:t>Cookies</a:t>
            </a:r>
          </a:p>
          <a:p>
            <a:r>
              <a:rPr lang="en-GB" dirty="0" smtClean="0"/>
              <a:t>Acceptance</a:t>
            </a:r>
            <a:r>
              <a:rPr lang="en-GB" dirty="0"/>
              <a:t>/ Verification </a:t>
            </a:r>
            <a:r>
              <a:rPr lang="en-GB" dirty="0" smtClean="0"/>
              <a:t>of payment </a:t>
            </a:r>
            <a:r>
              <a:rPr lang="en-GB" dirty="0"/>
              <a:t>( credit cards only</a:t>
            </a:r>
            <a:r>
              <a:rPr lang="en-GB" dirty="0" smtClean="0"/>
              <a:t>)</a:t>
            </a:r>
          </a:p>
          <a:p>
            <a:r>
              <a:rPr lang="en-GB" dirty="0" smtClean="0"/>
              <a:t>After booking it automatically adds to our booking Calendar.</a:t>
            </a:r>
          </a:p>
          <a:p>
            <a:r>
              <a:rPr lang="en-GB" dirty="0" smtClean="0"/>
              <a:t>Automatic confirmation email sent to confirm payment and booking.</a:t>
            </a:r>
          </a:p>
        </p:txBody>
      </p:sp>
    </p:spTree>
    <p:extLst>
      <p:ext uri="{BB962C8B-B14F-4D97-AF65-F5344CB8AC3E}">
        <p14:creationId xmlns:p14="http://schemas.microsoft.com/office/powerpoint/2010/main" val="140432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5" y="186781"/>
            <a:ext cx="5427024" cy="640080"/>
          </a:xfrm>
        </p:spPr>
        <p:txBody>
          <a:bodyPr/>
          <a:lstStyle/>
          <a:p>
            <a:r>
              <a:rPr lang="en-GB" dirty="0" smtClean="0"/>
              <a:t>Code to add items to cart:</a:t>
            </a:r>
            <a:endParaRPr lang="en-I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826858"/>
            <a:ext cx="5427023" cy="584707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217920" y="186781"/>
            <a:ext cx="5364480" cy="640080"/>
          </a:xfrm>
        </p:spPr>
        <p:txBody>
          <a:bodyPr/>
          <a:lstStyle/>
          <a:p>
            <a:r>
              <a:rPr lang="en-GB" dirty="0" smtClean="0"/>
              <a:t>Item 1 and 2:</a:t>
            </a:r>
            <a:endParaRPr lang="en-I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19" y="826859"/>
            <a:ext cx="5364481" cy="5847071"/>
          </a:xfrm>
        </p:spPr>
      </p:pic>
    </p:spTree>
    <p:extLst>
      <p:ext uri="{BB962C8B-B14F-4D97-AF65-F5344CB8AC3E}">
        <p14:creationId xmlns:p14="http://schemas.microsoft.com/office/powerpoint/2010/main" val="42916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>
            <a:normAutofit/>
          </a:bodyPr>
          <a:lstStyle/>
          <a:p>
            <a:r>
              <a:rPr lang="en-US" dirty="0"/>
              <a:t>Connecting the Database to Web </a:t>
            </a:r>
            <a:r>
              <a:rPr lang="en-US" dirty="0" smtClean="0"/>
              <a:t>Application. </a:t>
            </a:r>
            <a:endParaRPr lang="en-US" dirty="0"/>
          </a:p>
          <a:p>
            <a:r>
              <a:rPr lang="en-US" dirty="0"/>
              <a:t>Learning </a:t>
            </a:r>
            <a:r>
              <a:rPr lang="en-US" dirty="0" smtClean="0"/>
              <a:t>PHP.</a:t>
            </a:r>
            <a:endParaRPr lang="en-US" dirty="0"/>
          </a:p>
          <a:p>
            <a:r>
              <a:rPr lang="en-US" dirty="0"/>
              <a:t>Overall </a:t>
            </a:r>
            <a:r>
              <a:rPr lang="en-US" dirty="0" smtClean="0"/>
              <a:t>aesthetics. </a:t>
            </a:r>
            <a:endParaRPr lang="en-US" dirty="0"/>
          </a:p>
          <a:p>
            <a:r>
              <a:rPr lang="en-IE" dirty="0"/>
              <a:t>Group </a:t>
            </a:r>
            <a:r>
              <a:rPr lang="en-IE" dirty="0" smtClean="0"/>
              <a:t>dynamics.</a:t>
            </a:r>
          </a:p>
          <a:p>
            <a:r>
              <a:rPr lang="en-GB" dirty="0" smtClean="0"/>
              <a:t>Visual Studios is new to three members of the group so we are still trying to get to grasps with it.</a:t>
            </a:r>
          </a:p>
          <a:p>
            <a:r>
              <a:rPr lang="en-GB" dirty="0" smtClean="0"/>
              <a:t>Security issues.</a:t>
            </a:r>
          </a:p>
        </p:txBody>
      </p:sp>
    </p:spTree>
    <p:extLst>
      <p:ext uri="{BB962C8B-B14F-4D97-AF65-F5344CB8AC3E}">
        <p14:creationId xmlns:p14="http://schemas.microsoft.com/office/powerpoint/2010/main" val="35904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sed Leaves design 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sed leaves design slides.potx" id="{52E147E3-7E0E-44E0-9BD6-25CC694BF887}" vid="{C1468303-3FD2-4BA9-848D-643974E470D9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0710C29-A897-44AD-9F83-BE5F874C2A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B5BEE-6806-4BF1-A9A7-4B4A72C0C6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FED04C-AD43-4E06-AD63-36D8B5E83787}">
  <ds:schemaRefs>
    <ds:schemaRef ds:uri="a4f35948-e619-41b3-aa29-22878b09cfd2"/>
    <ds:schemaRef ds:uri="http://purl.org/dc/terms/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Pressed leaves design slides</Template>
  <TotalTime>250</TotalTime>
  <Words>441</Words>
  <Application>Microsoft Office PowerPoint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Verdana</vt:lpstr>
      <vt:lpstr>Wingdings</vt:lpstr>
      <vt:lpstr>Wingdings 2</vt:lpstr>
      <vt:lpstr>Pressed Leaves design template</vt:lpstr>
      <vt:lpstr>Mid-Term Project</vt:lpstr>
      <vt:lpstr>GOLDEN YEARS</vt:lpstr>
      <vt:lpstr>Innovation:</vt:lpstr>
      <vt:lpstr>Technologies used:</vt:lpstr>
      <vt:lpstr>Login System:</vt:lpstr>
      <vt:lpstr>How I plan to connect the login to the database:</vt:lpstr>
      <vt:lpstr>Payment System:</vt:lpstr>
      <vt:lpstr>PowerPoint Presentation</vt:lpstr>
      <vt:lpstr>Current Issues:</vt:lpstr>
      <vt:lpstr>Progression: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Keith Feeney</dc:creator>
  <cp:lastModifiedBy>Charlene Moore</cp:lastModifiedBy>
  <cp:revision>25</cp:revision>
  <dcterms:created xsi:type="dcterms:W3CDTF">2017-11-03T12:52:38Z</dcterms:created>
  <dcterms:modified xsi:type="dcterms:W3CDTF">2017-11-06T22:27:26Z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74065700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