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Golden Years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PHP</a:t>
            </a:r>
          </a:p>
          <a:p>
            <a:r>
              <a:rPr lang="en-IE" dirty="0"/>
              <a:t>MySQL</a:t>
            </a:r>
          </a:p>
          <a:p>
            <a:r>
              <a:rPr lang="en-IE" dirty="0"/>
              <a:t>Visual Studio</a:t>
            </a:r>
          </a:p>
          <a:p>
            <a:r>
              <a:rPr lang="en-IE" dirty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/>
              <a:t>Connecting the Database to Web Application</a:t>
            </a:r>
          </a:p>
          <a:p>
            <a:r>
              <a:rPr lang="en-US" dirty="0"/>
              <a:t>Learning PHP</a:t>
            </a:r>
          </a:p>
          <a:p>
            <a:r>
              <a:rPr lang="en-US" dirty="0"/>
              <a:t>Overall aesthetics </a:t>
            </a:r>
          </a:p>
          <a:p>
            <a:r>
              <a:rPr lang="en-IE" dirty="0"/>
              <a:t>Group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70</TotalTime>
  <Words>154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Pressed Leaves design template</vt:lpstr>
      <vt:lpstr>Mid-Term Project</vt:lpstr>
      <vt:lpstr>Golden Years</vt:lpstr>
      <vt:lpstr>Innovation</vt:lpstr>
      <vt:lpstr>Technologies used</vt:lpstr>
      <vt:lpstr>Current issues</vt:lpstr>
      <vt:lpstr>Progression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user</cp:lastModifiedBy>
  <cp:revision>4</cp:revision>
  <dcterms:created xsi:type="dcterms:W3CDTF">2017-11-03T12:52:38Z</dcterms:created>
  <dcterms:modified xsi:type="dcterms:W3CDTF">2017-11-05T20:48:24Z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