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7" r:id="rId9"/>
    <p:sldId id="265" r:id="rId10"/>
    <p:sldId id="266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D17"/>
    <a:srgbClr val="74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B527-9545-4A18-82C6-985C2D673EE0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BD15E-A83F-499B-AE2F-72149146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9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A402-9AEC-46CD-BFFB-8C45353B9417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6FFF6-EFF5-46FA-B62C-F141E127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6FFF6-EFF5-46FA-B62C-F141E1274D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2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1179705"/>
            <a:ext cx="9875520" cy="1472184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2669871"/>
            <a:ext cx="9875520" cy="1752600"/>
          </a:xfrm>
          <a:prstGeom prst="rect">
            <a:avLst/>
          </a:prstGeom>
        </p:spPr>
        <p:txBody>
          <a:bodyPr tIns="0"/>
          <a:lstStyle>
            <a:lvl1pPr marL="27432" indent="0" algn="ctr">
              <a:buNone/>
              <a:defRPr sz="26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22ED8DFF-AC58-4CE1-95FC-5B760807040E}" type="datetime1">
              <a:rPr lang="en-US" smtClean="0"/>
              <a:t>11/6/2017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AA3D4F3E-03CF-4020-A455-976DE93B6CFF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  <a:prstGeom prst="rect">
            <a:avLst/>
          </a:prstGeo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3AB81425-5192-475F-8F5F-48429B4F668B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83E6289-67AB-48EA-B8F2-7F8C3C839FC8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pos="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00325"/>
            <a:ext cx="8534400" cy="228600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066800"/>
            <a:ext cx="8534400" cy="1509712"/>
          </a:xfrm>
          <a:prstGeom prst="rect">
            <a:avLst/>
          </a:prstGeo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CD27007B-A0CB-4CB0-A72F-D015643D8A50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5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7AF78760-02B0-4343-9B36-9B01060F90A6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prstGeom prst="rect">
            <a:avLst/>
          </a:prstGeom>
          <a:noFill/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1"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prstGeom prst="rect">
            <a:avLst/>
          </a:prstGeo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D6103C8C-96CC-4988-9A76-A97C68B37C96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19A6AA83-E69F-4B8F-8330-2B08940C21DF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0C32B54B-DAC7-463C-B2D9-3A5324E66E07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  <a:prstGeom prst="rect">
            <a:avLst/>
          </a:prstGeo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FABC3EB9-8141-418F-8EFF-9A68D158E203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4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Rectangle 1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2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/>
          <a:lstStyle/>
          <a:p>
            <a:fld id="{EE203F9F-5B53-4206-BA20-257056A7933C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5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148" y="-54"/>
            <a:ext cx="12188952" cy="6858054"/>
            <a:chOff x="7148" y="-54"/>
            <a:chExt cx="12188952" cy="6858054"/>
          </a:xfrm>
        </p:grpSpPr>
        <p:sp>
          <p:nvSpPr>
            <p:cNvPr id="4" name="Rectangle 3"/>
            <p:cNvSpPr/>
            <p:nvPr/>
          </p:nvSpPr>
          <p:spPr>
            <a:xfrm>
              <a:off x="7148" y="0"/>
              <a:ext cx="12188952" cy="685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invGray">
            <a:xfrm>
              <a:off x="1473566" y="-54"/>
              <a:ext cx="96070" cy="6858054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25400" cap="rnd" cmpd="sng" algn="ctr">
              <a:noFill/>
              <a:prstDash val="solid"/>
            </a:ln>
            <a:effectLst>
              <a:outerShdw blurRad="38550" dist="38000" dir="10800000" algn="tl" rotWithShape="0">
                <a:schemeClr val="bg2">
                  <a:shade val="20000"/>
                  <a:satMod val="110000"/>
                  <a:alpha val="25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sz="180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" y="0"/>
              <a:ext cx="1495425" cy="6858000"/>
            </a:xfrm>
            <a:prstGeom prst="rect">
              <a:avLst/>
            </a:prstGeom>
          </p:spPr>
        </p:pic>
      </p:grpSp>
      <p:sp>
        <p:nvSpPr>
          <p:cNvPr id="16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8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051F468-2565-4472-9079-46A542F179AB}" type="datetime1">
              <a:rPr lang="en-US" smtClean="0"/>
              <a:pPr/>
              <a:t>11/6/2017</a:t>
            </a:fld>
            <a:endParaRPr lang="en-US"/>
          </a:p>
        </p:txBody>
      </p:sp>
      <p:sp>
        <p:nvSpPr>
          <p:cNvPr id="1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0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100">
                <a:solidFill>
                  <a:schemeClr val="tx2"/>
                </a:solidFill>
                <a:effectLst/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b="1" kern="120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Wingdings 2"/>
        <a:buChar char=""/>
        <a:defRPr kumimoji="0" sz="32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>
            <a:lumMod val="50000"/>
          </a:schemeClr>
        </a:buClr>
        <a:buFont typeface="Verdana"/>
        <a:buChar char="◦"/>
        <a:defRPr kumimoji="0"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>
            <a:lumMod val="75000"/>
          </a:schemeClr>
        </a:buClr>
        <a:buFont typeface="Wingdings 2"/>
        <a:buChar char=""/>
        <a:defRPr kumimoji="0"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>
            <a:lumMod val="75000"/>
          </a:schemeClr>
        </a:buClr>
        <a:buFont typeface="Wingdings 2"/>
        <a:buChar char=""/>
        <a:defRPr kumimoji="0"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512" userDrawn="1">
          <p15:clr>
            <a:srgbClr val="F26B43"/>
          </p15:clr>
        </p15:guide>
        <p15:guide id="3" pos="1176" userDrawn="1">
          <p15:clr>
            <a:srgbClr val="F26B43"/>
          </p15:clr>
        </p15:guide>
        <p15:guide id="4" orient="horz" pos="3936" userDrawn="1">
          <p15:clr>
            <a:srgbClr val="F26B43"/>
          </p15:clr>
        </p15:guide>
        <p15:guide id="5" orient="horz" pos="88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Mid-Term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0080" y="2669870"/>
            <a:ext cx="9875520" cy="263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“Golden Years”</a:t>
            </a:r>
          </a:p>
          <a:p>
            <a:endParaRPr lang="en-IE" dirty="0"/>
          </a:p>
          <a:p>
            <a:r>
              <a:rPr lang="en-IE" dirty="0"/>
              <a:t>J</a:t>
            </a:r>
            <a:r>
              <a:rPr lang="en-US" dirty="0" err="1"/>
              <a:t>essica</a:t>
            </a:r>
            <a:r>
              <a:rPr lang="en-US" dirty="0"/>
              <a:t> </a:t>
            </a:r>
            <a:r>
              <a:rPr lang="en-US" dirty="0" err="1"/>
              <a:t>Banoke</a:t>
            </a:r>
            <a:endParaRPr lang="en-US" dirty="0"/>
          </a:p>
          <a:p>
            <a:r>
              <a:rPr lang="en-IE" dirty="0"/>
              <a:t>Angela </a:t>
            </a:r>
            <a:r>
              <a:rPr lang="en-IE" dirty="0" err="1"/>
              <a:t>Darel</a:t>
            </a:r>
            <a:endParaRPr lang="en-IE" dirty="0"/>
          </a:p>
          <a:p>
            <a:r>
              <a:rPr lang="en-IE" dirty="0"/>
              <a:t>Keith Feeney</a:t>
            </a:r>
          </a:p>
          <a:p>
            <a:r>
              <a:rPr lang="en-IE" dirty="0"/>
              <a:t>Charlene Moore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/>
          <a:lstStyle/>
          <a:p>
            <a:r>
              <a:rPr lang="en-IE" dirty="0"/>
              <a:t>&lt;Use Harvard References&gt;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3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845564" y="617220"/>
            <a:ext cx="9997440" cy="5875020"/>
          </a:xfrm>
        </p:spPr>
        <p:txBody>
          <a:bodyPr>
            <a:normAutofit/>
          </a:bodyPr>
          <a:lstStyle/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endParaRPr lang="en-IE" sz="7200" dirty="0"/>
          </a:p>
          <a:p>
            <a:pPr marL="82296" indent="0" algn="ctr">
              <a:buNone/>
            </a:pPr>
            <a:r>
              <a:rPr lang="en-IE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197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u="sng" dirty="0" smtClean="0"/>
              <a:t>GOLDEN YEARS</a:t>
            </a:r>
            <a:endParaRPr lang="en-US" u="sng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14144" y="1447800"/>
            <a:ext cx="9997440" cy="541020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Help seniors connect </a:t>
            </a:r>
          </a:p>
          <a:p>
            <a:pPr lvl="1"/>
            <a:r>
              <a:rPr lang="en-GB" dirty="0"/>
              <a:t>Teaching the uses of skype, email etc.</a:t>
            </a:r>
          </a:p>
          <a:p>
            <a:pPr lvl="1"/>
            <a:r>
              <a:rPr lang="en-GB" dirty="0"/>
              <a:t>Opening the internet world </a:t>
            </a:r>
          </a:p>
          <a:p>
            <a:pPr lvl="0"/>
            <a:r>
              <a:rPr lang="en-GB" dirty="0"/>
              <a:t>Bringing back the joy of life </a:t>
            </a:r>
          </a:p>
          <a:p>
            <a:pPr lvl="1"/>
            <a:r>
              <a:rPr lang="en-GB" dirty="0"/>
              <a:t>Giving the news about bingo, old style dancing parties and many more</a:t>
            </a:r>
          </a:p>
          <a:p>
            <a:pPr lvl="1"/>
            <a:r>
              <a:rPr lang="en-GB" dirty="0"/>
              <a:t>Organising field trips</a:t>
            </a:r>
          </a:p>
          <a:p>
            <a:pPr lvl="0"/>
            <a:r>
              <a:rPr lang="en-GB" dirty="0"/>
              <a:t>Managing health</a:t>
            </a:r>
          </a:p>
          <a:p>
            <a:pPr lvl="1"/>
            <a:r>
              <a:rPr lang="en-GB" dirty="0"/>
              <a:t>Explaining tests results</a:t>
            </a:r>
          </a:p>
          <a:p>
            <a:pPr lvl="1"/>
            <a:r>
              <a:rPr lang="en-GB" dirty="0"/>
              <a:t>Booking medical transport</a:t>
            </a:r>
            <a:endParaRPr lang="en-I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Innovation: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5E33-1D6D-4C43-A323-FED518B68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Golden Years was created to</a:t>
            </a:r>
          </a:p>
          <a:p>
            <a:pPr lvl="1"/>
            <a:r>
              <a:rPr lang="en-IE" dirty="0"/>
              <a:t> help senior citizens enjoy life </a:t>
            </a:r>
          </a:p>
          <a:p>
            <a:pPr lvl="1"/>
            <a:r>
              <a:rPr lang="en-US" dirty="0"/>
              <a:t>provide education on technology use</a:t>
            </a:r>
          </a:p>
          <a:p>
            <a:pPr lvl="1"/>
            <a:r>
              <a:rPr lang="en-US" dirty="0"/>
              <a:t>help understand medical issues and test results</a:t>
            </a:r>
          </a:p>
          <a:p>
            <a:pPr lvl="1"/>
            <a:endParaRPr lang="en-US" dirty="0"/>
          </a:p>
          <a:p>
            <a:r>
              <a:rPr lang="en-IE" dirty="0"/>
              <a:t>Application that allows to</a:t>
            </a:r>
          </a:p>
          <a:p>
            <a:pPr lvl="1"/>
            <a:r>
              <a:rPr lang="en-IE" dirty="0"/>
              <a:t>search for nearest events </a:t>
            </a:r>
          </a:p>
          <a:p>
            <a:pPr lvl="1"/>
            <a:r>
              <a:rPr lang="en-IE" dirty="0"/>
              <a:t>book and pay for events</a:t>
            </a:r>
          </a:p>
          <a:p>
            <a:pPr lvl="1"/>
            <a:r>
              <a:rPr lang="en-IE" dirty="0"/>
              <a:t>search and book medical support </a:t>
            </a:r>
          </a:p>
          <a:p>
            <a:pPr lvl="1"/>
            <a:r>
              <a:rPr lang="en-IE" dirty="0"/>
              <a:t>provides e-learning experience for seniors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4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Technologies used:</a:t>
            </a:r>
            <a:endParaRPr lang="en-US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A1351-9851-4557-8D26-8DDAB88E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14144" y="1698170"/>
            <a:ext cx="9866178" cy="4489269"/>
          </a:xfrm>
        </p:spPr>
        <p:txBody>
          <a:bodyPr>
            <a:normAutofit lnSpcReduction="10000"/>
          </a:bodyPr>
          <a:lstStyle/>
          <a:p>
            <a:pPr lvl="2"/>
            <a:r>
              <a:rPr lang="en-IE" sz="4400" dirty="0"/>
              <a:t>PHP</a:t>
            </a:r>
          </a:p>
          <a:p>
            <a:pPr lvl="2"/>
            <a:r>
              <a:rPr lang="en-IE" sz="4400" dirty="0"/>
              <a:t>MySQL</a:t>
            </a:r>
          </a:p>
          <a:p>
            <a:pPr lvl="2"/>
            <a:r>
              <a:rPr lang="en-IE" sz="4400" dirty="0"/>
              <a:t>Visual Studio</a:t>
            </a:r>
          </a:p>
          <a:p>
            <a:pPr lvl="2"/>
            <a:r>
              <a:rPr lang="en-IE" sz="4400" dirty="0"/>
              <a:t>C</a:t>
            </a:r>
            <a:r>
              <a:rPr lang="en-IE" sz="4400" dirty="0" smtClean="0"/>
              <a:t>#</a:t>
            </a:r>
          </a:p>
          <a:p>
            <a:pPr lvl="2"/>
            <a:r>
              <a:rPr lang="en-GB" sz="4400" dirty="0" smtClean="0"/>
              <a:t>Notepad++</a:t>
            </a:r>
          </a:p>
          <a:p>
            <a:pPr lvl="2"/>
            <a:r>
              <a:rPr lang="en-GB" sz="4400" dirty="0" smtClean="0"/>
              <a:t>Git Hub / Git Bash</a:t>
            </a:r>
          </a:p>
          <a:p>
            <a:pPr marL="658368" lvl="2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sz="4400" dirty="0" smtClean="0"/>
          </a:p>
          <a:p>
            <a:pPr marL="82296" indent="0"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3" name="AutoShape 2" descr="Image result for php"/>
          <p:cNvSpPr>
            <a:spLocks noChangeAspect="1" noChangeArrowheads="1"/>
          </p:cNvSpPr>
          <p:nvPr/>
        </p:nvSpPr>
        <p:spPr bwMode="auto">
          <a:xfrm>
            <a:off x="155575" y="-140461"/>
            <a:ext cx="300798" cy="3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001" y="845820"/>
            <a:ext cx="2108421" cy="1136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857" y="2290249"/>
            <a:ext cx="2135636" cy="1102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035" y="3942804"/>
            <a:ext cx="2118287" cy="1106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026" y="2430144"/>
            <a:ext cx="915396" cy="8249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3942804"/>
            <a:ext cx="890995" cy="890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15" y="5444277"/>
            <a:ext cx="1471947" cy="101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System: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Sign Up: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Enter personal details.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Create username and password.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Option to save credit card details.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Sign 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Accept information.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Store in Database.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Receives discounts after signing up.</a:t>
            </a:r>
          </a:p>
          <a:p>
            <a:endParaRPr lang="en-IE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GB" u="sng" dirty="0" smtClean="0"/>
              <a:t>Continue as Guests: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Book any events without creating an account.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Does not receive discounts.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Must input all details each time booking.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Personal Information does not save to database except booking confirmation to secure booking.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4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u="sng" dirty="0" smtClean="0"/>
              <a:t>Payment System:</a:t>
            </a:r>
            <a:endParaRPr lang="en-IE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Adding  event to </a:t>
            </a:r>
            <a:r>
              <a:rPr lang="en-GB" dirty="0" smtClean="0"/>
              <a:t>cart</a:t>
            </a:r>
          </a:p>
          <a:p>
            <a:r>
              <a:rPr lang="en-GB" dirty="0" smtClean="0"/>
              <a:t>Security / Encryption</a:t>
            </a:r>
          </a:p>
          <a:p>
            <a:r>
              <a:rPr lang="en-GB" dirty="0" smtClean="0"/>
              <a:t>Card details. </a:t>
            </a:r>
          </a:p>
          <a:p>
            <a:r>
              <a:rPr lang="en-GB" dirty="0" smtClean="0"/>
              <a:t>Cookies</a:t>
            </a:r>
          </a:p>
          <a:p>
            <a:r>
              <a:rPr lang="en-GB" dirty="0" smtClean="0"/>
              <a:t>Acceptance</a:t>
            </a:r>
            <a:r>
              <a:rPr lang="en-GB" dirty="0"/>
              <a:t>/ Verification </a:t>
            </a:r>
            <a:r>
              <a:rPr lang="en-GB" dirty="0" smtClean="0"/>
              <a:t>of payment </a:t>
            </a:r>
            <a:r>
              <a:rPr lang="en-GB" dirty="0"/>
              <a:t>( credit cards only</a:t>
            </a:r>
            <a:r>
              <a:rPr lang="en-GB" dirty="0" smtClean="0"/>
              <a:t>)</a:t>
            </a:r>
            <a:endParaRPr lang="en-GB" dirty="0" smtClean="0"/>
          </a:p>
          <a:p>
            <a:r>
              <a:rPr lang="en-GB" dirty="0" smtClean="0"/>
              <a:t>After booking it automatically adds to our booking Calendar.</a:t>
            </a:r>
          </a:p>
          <a:p>
            <a:r>
              <a:rPr lang="en-GB" dirty="0" smtClean="0"/>
              <a:t>Automatic confirmation email sent to confirm payment and booking.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40432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5" y="186781"/>
            <a:ext cx="5427024" cy="640080"/>
          </a:xfrm>
        </p:spPr>
        <p:txBody>
          <a:bodyPr/>
          <a:lstStyle/>
          <a:p>
            <a:r>
              <a:rPr lang="en-GB" dirty="0" smtClean="0"/>
              <a:t>Code to add items to </a:t>
            </a:r>
            <a:r>
              <a:rPr lang="en-GB" dirty="0" smtClean="0"/>
              <a:t>cart:</a:t>
            </a:r>
            <a:endParaRPr lang="en-IE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826858"/>
            <a:ext cx="5427023" cy="584707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217920" y="186781"/>
            <a:ext cx="5364480" cy="640080"/>
          </a:xfrm>
        </p:spPr>
        <p:txBody>
          <a:bodyPr/>
          <a:lstStyle/>
          <a:p>
            <a:r>
              <a:rPr lang="en-GB" dirty="0" smtClean="0"/>
              <a:t>Item 1 and </a:t>
            </a:r>
            <a:r>
              <a:rPr lang="en-GB" dirty="0" smtClean="0"/>
              <a:t>2:</a:t>
            </a:r>
            <a:endParaRPr lang="en-IE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9" y="826859"/>
            <a:ext cx="5364481" cy="5847071"/>
          </a:xfrm>
        </p:spPr>
      </p:pic>
    </p:spTree>
    <p:extLst>
      <p:ext uri="{BB962C8B-B14F-4D97-AF65-F5344CB8AC3E}">
        <p14:creationId xmlns:p14="http://schemas.microsoft.com/office/powerpoint/2010/main" val="42916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/>
          </a:bodyPr>
          <a:lstStyle/>
          <a:p>
            <a:r>
              <a:rPr lang="en-US" dirty="0"/>
              <a:t>Connecting the Database to Web </a:t>
            </a:r>
            <a:r>
              <a:rPr lang="en-US" dirty="0" smtClean="0"/>
              <a:t>Application. </a:t>
            </a:r>
            <a:endParaRPr lang="en-US" dirty="0"/>
          </a:p>
          <a:p>
            <a:r>
              <a:rPr lang="en-US" dirty="0"/>
              <a:t>Learning </a:t>
            </a:r>
            <a:r>
              <a:rPr lang="en-US" dirty="0" smtClean="0"/>
              <a:t>PHP.</a:t>
            </a:r>
            <a:endParaRPr lang="en-US" dirty="0"/>
          </a:p>
          <a:p>
            <a:r>
              <a:rPr lang="en-US" dirty="0"/>
              <a:t>Overall </a:t>
            </a:r>
            <a:r>
              <a:rPr lang="en-US" dirty="0" smtClean="0"/>
              <a:t>aesthetics. </a:t>
            </a:r>
            <a:endParaRPr lang="en-US" dirty="0"/>
          </a:p>
          <a:p>
            <a:r>
              <a:rPr lang="en-IE" dirty="0"/>
              <a:t>Group </a:t>
            </a:r>
            <a:r>
              <a:rPr lang="en-IE" dirty="0" smtClean="0"/>
              <a:t>dynamics.</a:t>
            </a:r>
          </a:p>
          <a:p>
            <a:r>
              <a:rPr lang="en-GB" dirty="0" smtClean="0"/>
              <a:t>Visual Studios is new to three members of the group so we are still trying to get to grasps with it.</a:t>
            </a:r>
          </a:p>
          <a:p>
            <a:r>
              <a:rPr lang="en-GB" dirty="0" smtClean="0"/>
              <a:t>Security issues.</a:t>
            </a:r>
          </a:p>
        </p:txBody>
      </p:sp>
    </p:spTree>
    <p:extLst>
      <p:ext uri="{BB962C8B-B14F-4D97-AF65-F5344CB8AC3E}">
        <p14:creationId xmlns:p14="http://schemas.microsoft.com/office/powerpoint/2010/main" val="359048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Progression: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9997440" cy="4663440"/>
          </a:xfrm>
        </p:spPr>
        <p:txBody>
          <a:bodyPr>
            <a:normAutofit fontScale="92500"/>
          </a:bodyPr>
          <a:lstStyle/>
          <a:p>
            <a:r>
              <a:rPr lang="en-IE" dirty="0"/>
              <a:t>Connect the database to application</a:t>
            </a:r>
          </a:p>
          <a:p>
            <a:r>
              <a:rPr lang="en-IE" dirty="0"/>
              <a:t>Look and feel of the Web </a:t>
            </a:r>
            <a:r>
              <a:rPr lang="en-IE" dirty="0" smtClean="0"/>
              <a:t>Application</a:t>
            </a:r>
          </a:p>
          <a:p>
            <a:r>
              <a:rPr lang="en-GB" dirty="0" smtClean="0"/>
              <a:t>Ensure our application is secure and accessible.</a:t>
            </a:r>
            <a:endParaRPr lang="en-IE" dirty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sz="4300" b="1" dirty="0" smtClean="0">
                <a:solidFill>
                  <a:srgbClr val="7B3D17"/>
                </a:solidFill>
              </a:rPr>
              <a:t>Future Goals:</a:t>
            </a:r>
          </a:p>
          <a:p>
            <a:r>
              <a:rPr lang="en-US" dirty="0" smtClean="0"/>
              <a:t>Secure, Accessible and convenient Application.</a:t>
            </a:r>
            <a:endParaRPr lang="en-US" dirty="0"/>
          </a:p>
          <a:p>
            <a:r>
              <a:rPr lang="en-US" dirty="0" smtClean="0"/>
              <a:t>To expand worldwide, not just Ireland based.</a:t>
            </a:r>
          </a:p>
          <a:p>
            <a:r>
              <a:rPr lang="en-US" dirty="0" smtClean="0"/>
              <a:t>Allow customers to book through booking systems set up around the country. E.g. Like the Luas tickets system.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652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sed Leaves design temp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sed leaves design slides.potx" id="{52E147E3-7E0E-44E0-9BD6-25CC694BF887}" vid="{C1468303-3FD2-4BA9-848D-643974E470D9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710C29-A897-44AD-9F83-BE5F874C2A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FED04C-AD43-4E06-AD63-36D8B5E83787}">
  <ds:schemaRefs>
    <ds:schemaRef ds:uri="a4f35948-e619-41b3-aa29-22878b09cfd2"/>
    <ds:schemaRef ds:uri="http://purl.org/dc/terms/"/>
    <ds:schemaRef ds:uri="http://schemas.microsoft.com/office/2006/documentManagement/types"/>
    <ds:schemaRef ds:uri="http://schemas.microsoft.com/office/2006/metadata/properties"/>
    <ds:schemaRef ds:uri="40262f94-9f35-4ac3-9a90-690165a166b7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EB5BEE-6806-4BF1-A9A7-4B4A72C0C6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Pressed leaves design slides</Template>
  <TotalTime>136</TotalTime>
  <Words>375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Verdana</vt:lpstr>
      <vt:lpstr>Wingdings</vt:lpstr>
      <vt:lpstr>Wingdings 2</vt:lpstr>
      <vt:lpstr>Pressed Leaves design template</vt:lpstr>
      <vt:lpstr>Mid-Term Project</vt:lpstr>
      <vt:lpstr>GOLDEN YEARS</vt:lpstr>
      <vt:lpstr>Innovation:</vt:lpstr>
      <vt:lpstr>Technologies used:</vt:lpstr>
      <vt:lpstr>Login System:</vt:lpstr>
      <vt:lpstr>Payment System:</vt:lpstr>
      <vt:lpstr>PowerPoint Presentation</vt:lpstr>
      <vt:lpstr>Current Issues:</vt:lpstr>
      <vt:lpstr>Progression: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Mid-Term Project</dc:title>
  <dc:creator>Keith Feeney</dc:creator>
  <cp:lastModifiedBy>Charlene Moore</cp:lastModifiedBy>
  <cp:revision>18</cp:revision>
  <dcterms:created xsi:type="dcterms:W3CDTF">2017-11-03T12:52:38Z</dcterms:created>
  <dcterms:modified xsi:type="dcterms:W3CDTF">2017-11-06T15:22:08Z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74065700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