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527-9545-4A18-82C6-985C2D673EE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D15E-A83F-499B-AE2F-72149146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A402-9AEC-46CD-BFFB-8C45353B941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6FFF6-EFF5-46FA-B62C-F141E127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FFF6-EFF5-46FA-B62C-F141E1274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1179705"/>
            <a:ext cx="9875520" cy="1472184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2669871"/>
            <a:ext cx="9875520" cy="1752600"/>
          </a:xfrm>
          <a:prstGeom prst="rect">
            <a:avLst/>
          </a:prstGeom>
        </p:spPr>
        <p:txBody>
          <a:bodyPr tIns="0"/>
          <a:lstStyle>
            <a:lvl1pPr marL="27432" indent="0" algn="ctr">
              <a:buNone/>
              <a:defRPr sz="26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22ED8DFF-AC58-4CE1-95FC-5B760807040E}" type="datetime1">
              <a:rPr lang="en-US" smtClean="0"/>
              <a:t>11/5/2017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AA3D4F3E-03CF-4020-A455-976DE93B6CFF}" type="datetime1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3AB81425-5192-475F-8F5F-48429B4F668B}" type="datetime1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83E6289-67AB-48EA-B8F2-7F8C3C839FC8}" type="datetime1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pos="9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00325"/>
            <a:ext cx="8534400" cy="22860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066800"/>
            <a:ext cx="85344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D27007B-A0CB-4CB0-A72F-D015643D8A50}" type="datetime1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7AF78760-02B0-4343-9B36-9B01060F90A6}" type="datetime1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D6103C8C-96CC-4988-9A76-A97C68B37C96}" type="datetime1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19A6AA83-E69F-4B8F-8330-2B08940C21DF}" type="datetime1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0C32B54B-DAC7-463C-B2D9-3A5324E66E07}" type="datetime1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FABC3EB9-8141-418F-8EFF-9A68D158E203}" type="datetime1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Rectangle 1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2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EE203F9F-5B53-4206-BA20-257056A7933C}" type="datetime1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48" y="-54"/>
            <a:ext cx="12188952" cy="6858054"/>
            <a:chOff x="7148" y="-54"/>
            <a:chExt cx="12188952" cy="6858054"/>
          </a:xfrm>
        </p:grpSpPr>
        <p:sp>
          <p:nvSpPr>
            <p:cNvPr id="4" name="Rectangle 3"/>
            <p:cNvSpPr/>
            <p:nvPr/>
          </p:nvSpPr>
          <p:spPr>
            <a:xfrm>
              <a:off x="7148" y="0"/>
              <a:ext cx="12188952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invGray">
            <a:xfrm>
              <a:off x="1473566" y="-54"/>
              <a:ext cx="96070" cy="685805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25400" cap="rnd" cmpd="sng" algn="ctr">
              <a:noFill/>
              <a:prstDash val="solid"/>
            </a:ln>
            <a:effectLst>
              <a:outerShdw blurRad="38550" dist="38000" dir="10800000" algn="tl" rotWithShape="0">
                <a:schemeClr val="bg2">
                  <a:shade val="20000"/>
                  <a:satMod val="110000"/>
                  <a:alpha val="2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" y="0"/>
              <a:ext cx="1495425" cy="6858000"/>
            </a:xfrm>
            <a:prstGeom prst="rect">
              <a:avLst/>
            </a:prstGeom>
          </p:spPr>
        </p:pic>
      </p:grpSp>
      <p:sp>
        <p:nvSpPr>
          <p:cNvPr id="16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051F468-2565-4472-9079-46A542F179AB}" type="datetime1">
              <a:rPr lang="en-US" smtClean="0"/>
              <a:pPr/>
              <a:t>11/5/2017</a:t>
            </a:fld>
            <a:endParaRPr lang="en-US"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1" kern="120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Wingdings 2"/>
        <a:buChar char=""/>
        <a:defRPr kumimoji="0" sz="3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>
            <a:lumMod val="50000"/>
          </a:schemeClr>
        </a:buClr>
        <a:buFont typeface="Verdana"/>
        <a:buChar char="◦"/>
        <a:defRPr kumimoji="0"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75000"/>
          </a:schemeClr>
        </a:buClr>
        <a:buFont typeface="Wingdings 2"/>
        <a:buChar char=""/>
        <a:defRPr kumimoji="0"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512" userDrawn="1">
          <p15:clr>
            <a:srgbClr val="F26B43"/>
          </p15:clr>
        </p15:guide>
        <p15:guide id="3" pos="1176" userDrawn="1">
          <p15:clr>
            <a:srgbClr val="F26B43"/>
          </p15:clr>
        </p15:guide>
        <p15:guide id="4" orient="horz" pos="3936" userDrawn="1">
          <p15:clr>
            <a:srgbClr val="F26B43"/>
          </p15:clr>
        </p15:guide>
        <p15:guide id="5" orient="horz" pos="888" userDrawn="1">
          <p15:clr>
            <a:srgbClr val="F26B43"/>
          </p15:clr>
        </p15:guide>
        <p15:guide id="6" orient="horz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0080" y="2669870"/>
            <a:ext cx="9875520" cy="2630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“Golden Years”</a:t>
            </a:r>
          </a:p>
          <a:p>
            <a:endParaRPr lang="en-IE" dirty="0"/>
          </a:p>
          <a:p>
            <a:r>
              <a:rPr lang="en-IE" dirty="0"/>
              <a:t>J</a:t>
            </a:r>
            <a:r>
              <a:rPr lang="en-US" dirty="0" err="1"/>
              <a:t>essica</a:t>
            </a:r>
            <a:r>
              <a:rPr lang="en-US" dirty="0"/>
              <a:t> </a:t>
            </a:r>
            <a:r>
              <a:rPr lang="en-US" dirty="0" err="1"/>
              <a:t>Banoke</a:t>
            </a:r>
            <a:endParaRPr lang="en-US" dirty="0"/>
          </a:p>
          <a:p>
            <a:r>
              <a:rPr lang="en-IE" dirty="0"/>
              <a:t>Angela </a:t>
            </a:r>
            <a:r>
              <a:rPr lang="en-IE" dirty="0" err="1"/>
              <a:t>Darel</a:t>
            </a:r>
            <a:endParaRPr lang="en-IE" dirty="0"/>
          </a:p>
          <a:p>
            <a:r>
              <a:rPr lang="en-IE" dirty="0"/>
              <a:t>Keith Feeney</a:t>
            </a:r>
          </a:p>
          <a:p>
            <a:r>
              <a:rPr lang="en-IE" dirty="0"/>
              <a:t>Charlene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Golden Years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54102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Help seniors connect </a:t>
            </a:r>
          </a:p>
          <a:p>
            <a:pPr lvl="1"/>
            <a:r>
              <a:rPr lang="en-GB" dirty="0"/>
              <a:t>Teaching the uses of skype, email etc.</a:t>
            </a:r>
          </a:p>
          <a:p>
            <a:pPr lvl="1"/>
            <a:r>
              <a:rPr lang="en-GB" dirty="0"/>
              <a:t>Opening the internet world </a:t>
            </a:r>
          </a:p>
          <a:p>
            <a:pPr lvl="0"/>
            <a:r>
              <a:rPr lang="en-GB" dirty="0"/>
              <a:t>Bringing back the joy of life </a:t>
            </a:r>
          </a:p>
          <a:p>
            <a:pPr lvl="1"/>
            <a:r>
              <a:rPr lang="en-GB" dirty="0"/>
              <a:t>Giving the news about bingo, old style dancing parties and many more</a:t>
            </a:r>
          </a:p>
          <a:p>
            <a:pPr lvl="1"/>
            <a:r>
              <a:rPr lang="en-GB" dirty="0"/>
              <a:t>Organising field trips</a:t>
            </a:r>
          </a:p>
          <a:p>
            <a:pPr lvl="0"/>
            <a:r>
              <a:rPr lang="en-GB" dirty="0"/>
              <a:t>Managing health</a:t>
            </a:r>
          </a:p>
          <a:p>
            <a:pPr lvl="1"/>
            <a:r>
              <a:rPr lang="en-GB" dirty="0"/>
              <a:t>Explaining tests results</a:t>
            </a:r>
          </a:p>
          <a:p>
            <a:pPr lvl="1"/>
            <a:r>
              <a:rPr lang="en-GB" dirty="0"/>
              <a:t>Booking medical transport</a:t>
            </a:r>
            <a:endParaRPr lang="en-I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5E33-1D6D-4C43-A323-FED518B68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Golden Years was created to</a:t>
            </a:r>
          </a:p>
          <a:p>
            <a:pPr lvl="1"/>
            <a:r>
              <a:rPr lang="en-IE" dirty="0"/>
              <a:t> help senior citizens enjoy life </a:t>
            </a:r>
          </a:p>
          <a:p>
            <a:pPr lvl="1"/>
            <a:r>
              <a:rPr lang="en-US" dirty="0"/>
              <a:t>provide education on technology use</a:t>
            </a:r>
          </a:p>
          <a:p>
            <a:pPr lvl="1"/>
            <a:r>
              <a:rPr lang="en-US" dirty="0"/>
              <a:t>help understand medical issues and test results</a:t>
            </a:r>
          </a:p>
          <a:p>
            <a:pPr lvl="1"/>
            <a:endParaRPr lang="en-US" dirty="0"/>
          </a:p>
          <a:p>
            <a:r>
              <a:rPr lang="en-IE" dirty="0"/>
              <a:t>Application that allows to</a:t>
            </a:r>
          </a:p>
          <a:p>
            <a:pPr lvl="1"/>
            <a:r>
              <a:rPr lang="en-IE" dirty="0"/>
              <a:t>search for nearest events </a:t>
            </a:r>
          </a:p>
          <a:p>
            <a:pPr lvl="1"/>
            <a:r>
              <a:rPr lang="en-IE" dirty="0"/>
              <a:t>book and pay for events</a:t>
            </a:r>
          </a:p>
          <a:p>
            <a:pPr lvl="1"/>
            <a:r>
              <a:rPr lang="en-IE" dirty="0"/>
              <a:t>search and book medical support </a:t>
            </a:r>
          </a:p>
          <a:p>
            <a:pPr lvl="1"/>
            <a:r>
              <a:rPr lang="en-IE" dirty="0"/>
              <a:t>provides e-learning experience for seniors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4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1A1351-9851-4557-8D26-8DDAB88E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/>
          <a:lstStyle/>
          <a:p>
            <a:r>
              <a:rPr lang="en-IE" dirty="0"/>
              <a:t>PHP</a:t>
            </a:r>
          </a:p>
          <a:p>
            <a:r>
              <a:rPr lang="en-IE" dirty="0"/>
              <a:t>MySQL</a:t>
            </a:r>
          </a:p>
          <a:p>
            <a:r>
              <a:rPr lang="en-IE" dirty="0"/>
              <a:t>Visual Studio</a:t>
            </a:r>
          </a:p>
          <a:p>
            <a:r>
              <a:rPr lang="en-IE" dirty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4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/>
          <a:lstStyle/>
          <a:p>
            <a:r>
              <a:rPr lang="en-US" dirty="0"/>
              <a:t>Connecting the Database to Web Application</a:t>
            </a:r>
          </a:p>
          <a:p>
            <a:r>
              <a:rPr lang="en-US" dirty="0"/>
              <a:t>Learning PHP</a:t>
            </a:r>
          </a:p>
          <a:p>
            <a:r>
              <a:rPr lang="en-US" dirty="0"/>
              <a:t>Overall aesthetics </a:t>
            </a:r>
          </a:p>
          <a:p>
            <a:r>
              <a:rPr lang="en-IE" dirty="0"/>
              <a:t>Group dynamics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Progression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/>
          <a:lstStyle/>
          <a:p>
            <a:r>
              <a:rPr lang="en-IE" dirty="0"/>
              <a:t>Connect the database to application</a:t>
            </a:r>
          </a:p>
          <a:p>
            <a:r>
              <a:rPr lang="en-IE" dirty="0"/>
              <a:t>Look and feel of the Web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2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/>
          <a:lstStyle/>
          <a:p>
            <a:r>
              <a:rPr lang="en-IE" dirty="0"/>
              <a:t>&lt;Use Harvard References&gt;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3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845564" y="617220"/>
            <a:ext cx="9997440" cy="587502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lang="en-IE" sz="7200" dirty="0"/>
          </a:p>
          <a:p>
            <a:pPr marL="82296" indent="0" algn="ctr">
              <a:buNone/>
            </a:pPr>
            <a:endParaRPr lang="en-IE" sz="7200" dirty="0"/>
          </a:p>
          <a:p>
            <a:pPr marL="82296" indent="0" algn="ctr">
              <a:buNone/>
            </a:pPr>
            <a:r>
              <a:rPr lang="en-IE" sz="7200" dirty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197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sed Leaves design 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sed leaves design slides.potx" id="{52E147E3-7E0E-44E0-9BD6-25CC694BF887}" vid="{C1468303-3FD2-4BA9-848D-643974E470D9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B3EA9198DDFF468918C5AF681508F9" ma:contentTypeVersion="5" ma:contentTypeDescription="Create a new document." ma:contentTypeScope="" ma:versionID="d57c54feebfd3bd863aa4e51d9aef90a">
  <xsd:schema xmlns:xsd="http://www.w3.org/2001/XMLSchema" xmlns:xs="http://www.w3.org/2001/XMLSchema" xmlns:p="http://schemas.microsoft.com/office/2006/metadata/properties" xmlns:ns2="39b1ce12-ab47-4694-bb15-d144d97cb326" xmlns:ns3="c928de5b-aa70-49e2-9849-8630be56a052" targetNamespace="http://schemas.microsoft.com/office/2006/metadata/properties" ma:root="true" ma:fieldsID="98bdf8311c5f3235e22305e2cf3dcb95" ns2:_="" ns3:_="">
    <xsd:import namespace="39b1ce12-ab47-4694-bb15-d144d97cb326"/>
    <xsd:import namespace="c928de5b-aa70-49e2-9849-8630be56a05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b1ce12-ab47-4694-bb15-d144d97cb32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28de5b-aa70-49e2-9849-8630be56a0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AA1364-F18B-439B-984B-569E8CF5E2BC}"/>
</file>

<file path=customXml/itemProps2.xml><?xml version="1.0" encoding="utf-8"?>
<ds:datastoreItem xmlns:ds="http://schemas.openxmlformats.org/officeDocument/2006/customXml" ds:itemID="{EEFED04C-AD43-4E06-AD63-36D8B5E8378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DEB5BEE-6806-4BF1-A9A7-4B4A72C0C6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Pressed leaves design slides</Template>
  <TotalTime>70</TotalTime>
  <Words>154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Verdana</vt:lpstr>
      <vt:lpstr>Wingdings 2</vt:lpstr>
      <vt:lpstr>Pressed Leaves design template</vt:lpstr>
      <vt:lpstr>Mid-Term Project</vt:lpstr>
      <vt:lpstr>Golden Years</vt:lpstr>
      <vt:lpstr>Innovation</vt:lpstr>
      <vt:lpstr>Technologies used</vt:lpstr>
      <vt:lpstr>Current issues</vt:lpstr>
      <vt:lpstr>Progression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Keith Feeney</dc:creator>
  <cp:lastModifiedBy>user</cp:lastModifiedBy>
  <cp:revision>4</cp:revision>
  <dcterms:created xsi:type="dcterms:W3CDTF">2017-11-03T12:52:38Z</dcterms:created>
  <dcterms:modified xsi:type="dcterms:W3CDTF">2017-11-05T20:48:24Z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0x0101009EB3EA9198DDFF468918C5AF681508F9</vt:lpwstr>
  </property>
  <property fmtid="{D5CDD505-2E9C-101B-9397-08002B2CF9AE}" pid="3" name="Order">
    <vt:r8>74065700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