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7" r:id="rId9"/>
    <p:sldId id="268" r:id="rId10"/>
    <p:sldId id="265" r:id="rId11"/>
    <p:sldId id="269" r:id="rId12"/>
    <p:sldId id="27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D17"/>
    <a:srgbClr val="74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11/6/2017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11/6/2017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enlog.com/2008/06/19/dont-hash-secrets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281" y="624468"/>
            <a:ext cx="7259134" cy="1197909"/>
          </a:xfrm>
        </p:spPr>
        <p:txBody>
          <a:bodyPr>
            <a:noAutofit/>
          </a:bodyPr>
          <a:lstStyle/>
          <a:p>
            <a:r>
              <a:rPr lang="en-US" sz="6000" dirty="0"/>
              <a:t>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2669870"/>
            <a:ext cx="9875520" cy="263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“Golden Years”</a:t>
            </a:r>
          </a:p>
          <a:p>
            <a:endParaRPr lang="en-IE" dirty="0"/>
          </a:p>
          <a:p>
            <a:r>
              <a:rPr lang="en-IE" dirty="0"/>
              <a:t>J</a:t>
            </a:r>
            <a:r>
              <a:rPr lang="en-US" dirty="0" err="1"/>
              <a:t>essica</a:t>
            </a:r>
            <a:r>
              <a:rPr lang="en-US" dirty="0"/>
              <a:t> </a:t>
            </a:r>
            <a:r>
              <a:rPr lang="en-US" dirty="0" err="1"/>
              <a:t>Banoke</a:t>
            </a:r>
            <a:endParaRPr lang="en-US" dirty="0"/>
          </a:p>
          <a:p>
            <a:r>
              <a:rPr lang="en-IE" dirty="0"/>
              <a:t>Angela </a:t>
            </a:r>
            <a:r>
              <a:rPr lang="en-IE" dirty="0" err="1"/>
              <a:t>Darel</a:t>
            </a:r>
            <a:endParaRPr lang="en-IE" dirty="0"/>
          </a:p>
          <a:p>
            <a:r>
              <a:rPr lang="en-IE" dirty="0"/>
              <a:t>Keith Feeney</a:t>
            </a:r>
          </a:p>
          <a:p>
            <a:r>
              <a:rPr lang="en-IE" dirty="0"/>
              <a:t>Charlene Moore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87" y="1822377"/>
            <a:ext cx="2943922" cy="15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/>
          </a:bodyPr>
          <a:lstStyle/>
          <a:p>
            <a:r>
              <a:rPr lang="en-US" dirty="0"/>
              <a:t>Connecting the Database to Web </a:t>
            </a:r>
            <a:r>
              <a:rPr lang="en-US" dirty="0" smtClean="0"/>
              <a:t>Application. </a:t>
            </a:r>
            <a:endParaRPr lang="en-US" dirty="0"/>
          </a:p>
          <a:p>
            <a:r>
              <a:rPr lang="en-US" dirty="0"/>
              <a:t>Learning </a:t>
            </a:r>
            <a:r>
              <a:rPr lang="en-US" dirty="0" smtClean="0"/>
              <a:t>PHP.</a:t>
            </a:r>
            <a:endParaRPr lang="en-US" dirty="0"/>
          </a:p>
          <a:p>
            <a:r>
              <a:rPr lang="en-US" dirty="0"/>
              <a:t>Overall </a:t>
            </a:r>
            <a:r>
              <a:rPr lang="en-US" dirty="0" smtClean="0"/>
              <a:t>aesthetics. </a:t>
            </a:r>
            <a:endParaRPr lang="en-US" dirty="0"/>
          </a:p>
          <a:p>
            <a:r>
              <a:rPr lang="en-IE" dirty="0"/>
              <a:t>Group </a:t>
            </a:r>
            <a:r>
              <a:rPr lang="en-IE" dirty="0" smtClean="0"/>
              <a:t>dynamics.</a:t>
            </a:r>
          </a:p>
          <a:p>
            <a:r>
              <a:rPr lang="en-GB" dirty="0" smtClean="0"/>
              <a:t>Visual Studios is new to three members of the group so we are still trying to get to grasps with it.</a:t>
            </a:r>
          </a:p>
          <a:p>
            <a:r>
              <a:rPr lang="en-GB" dirty="0" smtClean="0"/>
              <a:t>Security issues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Cookies.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Progression: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 fontScale="92500"/>
          </a:bodyPr>
          <a:lstStyle/>
          <a:p>
            <a:r>
              <a:rPr lang="en-IE" dirty="0"/>
              <a:t>Connect the database to application</a:t>
            </a:r>
          </a:p>
          <a:p>
            <a:r>
              <a:rPr lang="en-IE" dirty="0"/>
              <a:t>Look and feel of the Web </a:t>
            </a:r>
            <a:r>
              <a:rPr lang="en-IE" dirty="0" smtClean="0"/>
              <a:t>Application</a:t>
            </a:r>
          </a:p>
          <a:p>
            <a:r>
              <a:rPr lang="en-GB" dirty="0" smtClean="0"/>
              <a:t>Ensure our application is secure and accessible.</a:t>
            </a:r>
            <a:endParaRPr lang="en-IE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sz="4300" b="1" dirty="0" smtClean="0">
                <a:solidFill>
                  <a:srgbClr val="7B3D17"/>
                </a:solidFill>
              </a:rPr>
              <a:t>Future Goals:</a:t>
            </a:r>
          </a:p>
          <a:p>
            <a:r>
              <a:rPr lang="en-US" dirty="0" smtClean="0"/>
              <a:t>Secure, Accessible and convenient Application.</a:t>
            </a:r>
            <a:endParaRPr lang="en-US" dirty="0"/>
          </a:p>
          <a:p>
            <a:r>
              <a:rPr lang="en-US" dirty="0" smtClean="0"/>
              <a:t>To expand worldwide, not just Ireland based.</a:t>
            </a:r>
          </a:p>
          <a:p>
            <a:r>
              <a:rPr lang="en-US" dirty="0" smtClean="0"/>
              <a:t>Allow customers to book through booking systems set up around the country. E.g. Like the Luas tickets system.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5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&lt;Use Harvard References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Link to a website I read an article on </a:t>
            </a:r>
            <a:r>
              <a:rPr lang="en-IE" dirty="0" err="1" smtClean="0"/>
              <a:t>Encrytion</a:t>
            </a:r>
            <a:r>
              <a:rPr lang="en-IE" dirty="0" smtClean="0"/>
              <a:t> and hashing for Security of </a:t>
            </a:r>
            <a:r>
              <a:rPr lang="en-IE" dirty="0"/>
              <a:t>a password: </a:t>
            </a:r>
            <a:r>
              <a:rPr lang="en-IE" dirty="0">
                <a:hlinkClick r:id="rId2"/>
              </a:rPr>
              <a:t>https://benlog.com/2008/06/19/dont-hash-secrets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 (Charlene)- I will convert to Harvard in morning.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45564" y="617220"/>
            <a:ext cx="9997440" cy="58750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r>
              <a:rPr lang="en-IE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9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GOLDEN YEARS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4102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Help seniors connect </a:t>
            </a:r>
          </a:p>
          <a:p>
            <a:pPr lvl="1"/>
            <a:r>
              <a:rPr lang="en-GB" dirty="0"/>
              <a:t>Teaching the uses of skype, email etc.</a:t>
            </a:r>
          </a:p>
          <a:p>
            <a:pPr lvl="1"/>
            <a:r>
              <a:rPr lang="en-GB" dirty="0"/>
              <a:t>Opening the internet world </a:t>
            </a:r>
          </a:p>
          <a:p>
            <a:pPr lvl="0"/>
            <a:r>
              <a:rPr lang="en-GB" dirty="0"/>
              <a:t>Bringing back the joy of life </a:t>
            </a:r>
          </a:p>
          <a:p>
            <a:pPr lvl="1"/>
            <a:r>
              <a:rPr lang="en-GB" dirty="0"/>
              <a:t>Giving the news about bingo, old style dancing parties and many more</a:t>
            </a:r>
          </a:p>
          <a:p>
            <a:pPr lvl="1"/>
            <a:r>
              <a:rPr lang="en-GB" dirty="0"/>
              <a:t>Organising field trips</a:t>
            </a:r>
          </a:p>
          <a:p>
            <a:pPr lvl="0"/>
            <a:r>
              <a:rPr lang="en-GB" dirty="0"/>
              <a:t>Managing health</a:t>
            </a:r>
          </a:p>
          <a:p>
            <a:pPr lvl="1"/>
            <a:r>
              <a:rPr lang="en-GB" dirty="0"/>
              <a:t>Explaining tests results</a:t>
            </a:r>
          </a:p>
          <a:p>
            <a:pPr lvl="1"/>
            <a:r>
              <a:rPr lang="en-GB" dirty="0"/>
              <a:t>Booking medical transport</a:t>
            </a:r>
            <a:endParaRPr lang="en-I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33-1D6D-4C43-A323-FED518B6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Golden Years was created to</a:t>
            </a:r>
          </a:p>
          <a:p>
            <a:pPr lvl="1"/>
            <a:r>
              <a:rPr lang="en-IE" dirty="0"/>
              <a:t> help senior citizens enjoy life </a:t>
            </a:r>
          </a:p>
          <a:p>
            <a:pPr lvl="1"/>
            <a:r>
              <a:rPr lang="en-US" dirty="0"/>
              <a:t>provide education on technology use</a:t>
            </a:r>
          </a:p>
          <a:p>
            <a:pPr lvl="1"/>
            <a:r>
              <a:rPr lang="en-US" dirty="0"/>
              <a:t>help understand medical issues and test results</a:t>
            </a:r>
          </a:p>
          <a:p>
            <a:pPr lvl="1"/>
            <a:endParaRPr lang="en-US" dirty="0"/>
          </a:p>
          <a:p>
            <a:r>
              <a:rPr lang="en-IE" dirty="0"/>
              <a:t>Application that allows to</a:t>
            </a:r>
          </a:p>
          <a:p>
            <a:pPr lvl="1"/>
            <a:r>
              <a:rPr lang="en-IE" dirty="0"/>
              <a:t>search for nearest events </a:t>
            </a:r>
          </a:p>
          <a:p>
            <a:pPr lvl="1"/>
            <a:r>
              <a:rPr lang="en-IE" dirty="0"/>
              <a:t>book and pay for events</a:t>
            </a:r>
          </a:p>
          <a:p>
            <a:pPr lvl="1"/>
            <a:r>
              <a:rPr lang="en-IE" dirty="0"/>
              <a:t>search and book medical support </a:t>
            </a:r>
          </a:p>
          <a:p>
            <a:pPr lvl="1"/>
            <a:r>
              <a:rPr lang="en-IE" dirty="0"/>
              <a:t>provides e-learning experience for seniors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A1351-9851-4557-8D26-8DDAB88E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144" y="1698170"/>
            <a:ext cx="9866178" cy="4489269"/>
          </a:xfrm>
        </p:spPr>
        <p:txBody>
          <a:bodyPr>
            <a:normAutofit lnSpcReduction="10000"/>
          </a:bodyPr>
          <a:lstStyle/>
          <a:p>
            <a:pPr lvl="2"/>
            <a:r>
              <a:rPr lang="en-IE" sz="4400" dirty="0"/>
              <a:t>PHP</a:t>
            </a:r>
          </a:p>
          <a:p>
            <a:pPr lvl="2"/>
            <a:r>
              <a:rPr lang="en-IE" sz="4400" dirty="0"/>
              <a:t>MySQL</a:t>
            </a:r>
          </a:p>
          <a:p>
            <a:pPr lvl="2"/>
            <a:r>
              <a:rPr lang="en-IE" sz="4400" dirty="0"/>
              <a:t>Visual Studio</a:t>
            </a:r>
          </a:p>
          <a:p>
            <a:pPr lvl="2"/>
            <a:r>
              <a:rPr lang="en-IE" sz="4400" dirty="0"/>
              <a:t>C</a:t>
            </a:r>
            <a:r>
              <a:rPr lang="en-IE" sz="4400" dirty="0" smtClean="0"/>
              <a:t>#</a:t>
            </a:r>
          </a:p>
          <a:p>
            <a:pPr lvl="2"/>
            <a:r>
              <a:rPr lang="en-GB" sz="4400" dirty="0" smtClean="0"/>
              <a:t>Notepad++</a:t>
            </a:r>
          </a:p>
          <a:p>
            <a:pPr lvl="2"/>
            <a:r>
              <a:rPr lang="en-GB" sz="4400" dirty="0" smtClean="0"/>
              <a:t>Git Hub / Git Bash</a:t>
            </a:r>
          </a:p>
          <a:p>
            <a:pPr marL="658368" lvl="2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AutoShape 2" descr="Image result for php"/>
          <p:cNvSpPr>
            <a:spLocks noChangeAspect="1" noChangeArrowheads="1"/>
          </p:cNvSpPr>
          <p:nvPr/>
        </p:nvSpPr>
        <p:spPr bwMode="auto">
          <a:xfrm>
            <a:off x="155575" y="-140461"/>
            <a:ext cx="300798" cy="3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01" y="845820"/>
            <a:ext cx="2108421" cy="1136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57" y="2290249"/>
            <a:ext cx="2135636" cy="1102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035" y="3942804"/>
            <a:ext cx="2118287" cy="1106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26" y="2430144"/>
            <a:ext cx="915396" cy="824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3942804"/>
            <a:ext cx="890995" cy="890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15" y="5444277"/>
            <a:ext cx="1471947" cy="10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System: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Sign Up: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Enter personal details.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Create username and password.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Option to save credit card details.</a:t>
            </a:r>
          </a:p>
          <a:p>
            <a:r>
              <a:rPr lang="en-GB" u="sng" dirty="0" smtClean="0"/>
              <a:t>Sign 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Accept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Store in Database.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Receives discounts after signing up.</a:t>
            </a:r>
          </a:p>
          <a:p>
            <a:endParaRPr lang="en-IE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Continue as Guests: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Book any events without creating an account.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Does not receive discounts.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Must input all details each time booking.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Personal Information does not save to database except booking confirmation to secure booking.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4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524" y="35127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How I plan to connect the login to the database: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0614" y="1178127"/>
            <a:ext cx="4741350" cy="5534907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&lt;?php</a:t>
            </a:r>
          </a:p>
          <a:p>
            <a:pPr marL="82296" indent="0">
              <a:buNone/>
            </a:pPr>
            <a:r>
              <a:rPr lang="en-IE" dirty="0" smtClean="0"/>
              <a:t>	(“our.hostaddress.co		m”,”username”,”pass	word”) or 		die(</a:t>
            </a:r>
            <a:r>
              <a:rPr lang="en-IE" dirty="0" err="1" smtClean="0"/>
              <a:t>mysql.error</a:t>
            </a:r>
            <a:r>
              <a:rPr lang="en-IE" dirty="0" smtClean="0"/>
              <a:t>()); 		mysql_select_db(“Gol	den_Years)or die 	(mysql_error());</a:t>
            </a:r>
          </a:p>
          <a:p>
            <a:pPr marL="82296" indent="0">
              <a:buNone/>
            </a:pPr>
            <a:endParaRPr lang="en-IE" dirty="0"/>
          </a:p>
          <a:p>
            <a:pPr marL="82296" indent="0">
              <a:buNone/>
            </a:pPr>
            <a:r>
              <a:rPr lang="en-IE" dirty="0" smtClean="0"/>
              <a:t>//Connects to GoldenYearsBooking Database to store user’s information.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4" y="1178126"/>
            <a:ext cx="5120259" cy="5534907"/>
          </a:xfrm>
        </p:spPr>
      </p:pic>
      <p:sp>
        <p:nvSpPr>
          <p:cNvPr id="8" name="TextBox 7"/>
          <p:cNvSpPr txBox="1"/>
          <p:nvPr/>
        </p:nvSpPr>
        <p:spPr>
          <a:xfrm>
            <a:off x="5274527" y="1895707"/>
            <a:ext cx="1516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//This is the information that will be stored if you are a user.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 rot="20966746">
            <a:off x="4964665" y="1437435"/>
            <a:ext cx="82594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Login_id</a:t>
            </a:r>
            <a:endParaRPr lang="en-IE" sz="1200" dirty="0"/>
          </a:p>
        </p:txBody>
      </p:sp>
      <p:sp>
        <p:nvSpPr>
          <p:cNvPr id="10" name="TextBox 9"/>
          <p:cNvSpPr txBox="1"/>
          <p:nvPr/>
        </p:nvSpPr>
        <p:spPr>
          <a:xfrm rot="700227">
            <a:off x="5035301" y="4256189"/>
            <a:ext cx="981308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100" dirty="0" smtClean="0"/>
              <a:t>Login_date</a:t>
            </a:r>
            <a:endParaRPr lang="en-IE" sz="1100" dirty="0"/>
          </a:p>
        </p:txBody>
      </p:sp>
      <p:sp>
        <p:nvSpPr>
          <p:cNvPr id="11" name="TextBox 10"/>
          <p:cNvSpPr txBox="1"/>
          <p:nvPr/>
        </p:nvSpPr>
        <p:spPr>
          <a:xfrm rot="21290621">
            <a:off x="5473315" y="4961433"/>
            <a:ext cx="111921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1200" dirty="0" smtClean="0"/>
              <a:t>Customer_id</a:t>
            </a:r>
            <a:endParaRPr lang="en-IE" sz="1200" dirty="0"/>
          </a:p>
        </p:txBody>
      </p:sp>
      <p:sp>
        <p:nvSpPr>
          <p:cNvPr id="12" name="TextBox 11"/>
          <p:cNvSpPr txBox="1"/>
          <p:nvPr/>
        </p:nvSpPr>
        <p:spPr>
          <a:xfrm rot="21395639">
            <a:off x="5816342" y="3723789"/>
            <a:ext cx="99738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1200" dirty="0" smtClean="0"/>
              <a:t>business_id</a:t>
            </a:r>
            <a:endParaRPr lang="en-IE" sz="1200" dirty="0"/>
          </a:p>
        </p:txBody>
      </p:sp>
      <p:sp>
        <p:nvSpPr>
          <p:cNvPr id="13" name="TextBox 12"/>
          <p:cNvSpPr txBox="1"/>
          <p:nvPr/>
        </p:nvSpPr>
        <p:spPr>
          <a:xfrm rot="304540">
            <a:off x="5018905" y="5710666"/>
            <a:ext cx="176362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1200" dirty="0" smtClean="0"/>
              <a:t>Password_encryption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34432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Payment </a:t>
            </a:r>
            <a:r>
              <a:rPr lang="en-GB" sz="3600" dirty="0" smtClean="0"/>
              <a:t>Getaway System</a:t>
            </a:r>
            <a:r>
              <a:rPr lang="en-GB" sz="3600" dirty="0" smtClean="0"/>
              <a:t>: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692276"/>
            <a:ext cx="9997440" cy="4556124"/>
          </a:xfrm>
        </p:spPr>
        <p:txBody>
          <a:bodyPr>
            <a:normAutofit/>
          </a:bodyPr>
          <a:lstStyle/>
          <a:p>
            <a:r>
              <a:rPr lang="en-GB" dirty="0" smtClean="0"/>
              <a:t>Protect </a:t>
            </a:r>
            <a:r>
              <a:rPr lang="en-GB" dirty="0"/>
              <a:t>credit cards details encrypting sensitive information </a:t>
            </a:r>
          </a:p>
          <a:p>
            <a:endParaRPr lang="en-GB" dirty="0"/>
          </a:p>
          <a:p>
            <a:r>
              <a:rPr lang="en-GB" dirty="0"/>
              <a:t>It ensure that information pass securely. </a:t>
            </a:r>
          </a:p>
          <a:p>
            <a:endParaRPr lang="en-GB" dirty="0"/>
          </a:p>
          <a:p>
            <a:pPr marL="82296" indent="0">
              <a:buNone/>
            </a:pP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</a:rPr>
              <a:t>Security: </a:t>
            </a:r>
            <a:endParaRPr lang="en-GB" sz="36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dirty="0"/>
              <a:t>Customers will be asked to enter their details when making payment.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437" y="92282"/>
            <a:ext cx="1586396" cy="159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Payment Security Cont…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entire communication of the ‘submit page’ will be carried out by http protocol 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The payment network provides process and service 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pPr marL="82296" indent="0">
              <a:buNone/>
            </a:pPr>
            <a:r>
              <a:rPr lang="en-GB" dirty="0">
                <a:solidFill>
                  <a:srgbClr val="7B3D17"/>
                </a:solidFill>
              </a:rPr>
              <a:t>Process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Authorisation 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Settlement 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37" y="4223300"/>
            <a:ext cx="3410764" cy="1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Service: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Payment processing service:</a:t>
            </a:r>
          </a:p>
          <a:p>
            <a:endParaRPr lang="en-US" dirty="0"/>
          </a:p>
          <a:p>
            <a:r>
              <a:rPr lang="en-US" dirty="0"/>
              <a:t>Connecting the customers, </a:t>
            </a:r>
          </a:p>
          <a:p>
            <a:pPr marL="82296" indent="0">
              <a:buNone/>
            </a:pPr>
            <a:r>
              <a:rPr lang="en-US" dirty="0"/>
              <a:t>representative and the bank, through a secure online transaction </a:t>
            </a:r>
          </a:p>
          <a:p>
            <a:endParaRPr lang="en-US" dirty="0"/>
          </a:p>
          <a:p>
            <a:r>
              <a:rPr lang="en-US" dirty="0"/>
              <a:t>Getaway: The secure line between the banks and the processor. </a:t>
            </a:r>
          </a:p>
          <a:p>
            <a:pPr marL="82296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788" y="627579"/>
            <a:ext cx="1851439" cy="19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FED04C-AD43-4E06-AD63-36D8B5E83787}">
  <ds:schemaRefs>
    <ds:schemaRef ds:uri="a4f35948-e619-41b3-aa29-22878b09cfd2"/>
    <ds:schemaRef ds:uri="http://purl.org/dc/terms/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258</TotalTime>
  <Words>482</Words>
  <Application>Microsoft Office PowerPoint</Application>
  <PresentationFormat>Widescreen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Verdana</vt:lpstr>
      <vt:lpstr>Wingdings</vt:lpstr>
      <vt:lpstr>Wingdings 2</vt:lpstr>
      <vt:lpstr>Pressed Leaves design template</vt:lpstr>
      <vt:lpstr>Mid-Term Project</vt:lpstr>
      <vt:lpstr>GOLDEN YEARS</vt:lpstr>
      <vt:lpstr>Innovation:</vt:lpstr>
      <vt:lpstr>Technologies used:</vt:lpstr>
      <vt:lpstr>Login System:</vt:lpstr>
      <vt:lpstr>How I plan to connect the login to the database:</vt:lpstr>
      <vt:lpstr>Payment Getaway System:</vt:lpstr>
      <vt:lpstr>Payment Security Cont…</vt:lpstr>
      <vt:lpstr>Service:</vt:lpstr>
      <vt:lpstr>Current Issues:</vt:lpstr>
      <vt:lpstr>Progression: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Keith Feeney</dc:creator>
  <cp:lastModifiedBy>Charlene Moore</cp:lastModifiedBy>
  <cp:revision>36</cp:revision>
  <dcterms:created xsi:type="dcterms:W3CDTF">2017-11-03T12:52:38Z</dcterms:created>
  <dcterms:modified xsi:type="dcterms:W3CDTF">2017-11-06T23:35:31Z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