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11/3/2017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</a:t>
            </a:r>
            <a:r>
              <a:rPr lang="en-US" dirty="0" err="1"/>
              <a:t>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this Project about?</a:t>
            </a:r>
          </a:p>
          <a:p>
            <a:pPr lvl="1"/>
            <a:r>
              <a:rPr lang="en-IE" dirty="0"/>
              <a:t>Specifically for OAPs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Why is the Group creating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PHP</a:t>
            </a:r>
          </a:p>
          <a:p>
            <a:r>
              <a:rPr lang="en-IE" dirty="0"/>
              <a:t>MySQL</a:t>
            </a:r>
          </a:p>
          <a:p>
            <a:r>
              <a:rPr lang="en-IE" dirty="0"/>
              <a:t>Visual Studio</a:t>
            </a:r>
          </a:p>
          <a:p>
            <a:r>
              <a:rPr lang="en-IE" dirty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US" dirty="0"/>
              <a:t>Connecting the Database to Web Application</a:t>
            </a:r>
          </a:p>
          <a:p>
            <a:r>
              <a:rPr lang="en-US" dirty="0"/>
              <a:t>Learning PHP</a:t>
            </a:r>
          </a:p>
          <a:p>
            <a:r>
              <a:rPr lang="en-US" dirty="0"/>
              <a:t>Overall aesthetics </a:t>
            </a:r>
          </a:p>
          <a:p>
            <a:r>
              <a:rPr lang="en-IE" dirty="0"/>
              <a:t>Group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FED04C-AD43-4E06-AD63-36D8B5E8378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9</TotalTime>
  <Words>78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Pressed Leaves design template</vt:lpstr>
      <vt:lpstr>Mid-Term Project</vt:lpstr>
      <vt:lpstr>Introduction</vt:lpstr>
      <vt:lpstr>Innovation</vt:lpstr>
      <vt:lpstr>Technologies used</vt:lpstr>
      <vt:lpstr>Current issues</vt:lpstr>
      <vt:lpstr>Progression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Keith Feeney</cp:lastModifiedBy>
  <cp:revision>2</cp:revision>
  <dcterms:created xsi:type="dcterms:W3CDTF">2017-11-03T12:52:38Z</dcterms:created>
  <dcterms:modified xsi:type="dcterms:W3CDTF">2017-11-03T13:02:28Z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