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Golden Years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PHP</a:t>
            </a:r>
          </a:p>
          <a:p>
            <a:r>
              <a:rPr lang="en-IE" dirty="0"/>
              <a:t>MySQL</a:t>
            </a:r>
          </a:p>
          <a:p>
            <a:r>
              <a:rPr lang="en-IE" dirty="0"/>
              <a:t>Visual Studio</a:t>
            </a:r>
          </a:p>
          <a:p>
            <a:r>
              <a:rPr lang="en-IE" dirty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PAYMENT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Calendar booking </a:t>
            </a:r>
          </a:p>
          <a:p>
            <a:r>
              <a:rPr lang="en-GB" dirty="0" smtClean="0"/>
              <a:t>Adding  event to cart</a:t>
            </a:r>
          </a:p>
          <a:p>
            <a:r>
              <a:rPr lang="en-GB" dirty="0" smtClean="0"/>
              <a:t>Accepting payment ( credit cards only)</a:t>
            </a:r>
          </a:p>
        </p:txBody>
      </p:sp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Code to add items to cart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831273"/>
            <a:ext cx="5582194" cy="547206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Item 1 and 2 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182659"/>
            <a:ext cx="3591426" cy="4120677"/>
          </a:xfrm>
        </p:spPr>
      </p:pic>
    </p:spTree>
    <p:extLst>
      <p:ext uri="{BB962C8B-B14F-4D97-AF65-F5344CB8AC3E}">
        <p14:creationId xmlns:p14="http://schemas.microsoft.com/office/powerpoint/2010/main" val="4291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/>
              <a:t>Connecting the Database to </a:t>
            </a:r>
            <a:r>
              <a:rPr lang="en-US"/>
              <a:t>Web </a:t>
            </a:r>
            <a:r>
              <a:rPr lang="en-US" smtClean="0"/>
              <a:t>Application</a:t>
            </a:r>
            <a:endParaRPr lang="en-US" dirty="0"/>
          </a:p>
          <a:p>
            <a:r>
              <a:rPr lang="en-US" dirty="0"/>
              <a:t>Learning PHP</a:t>
            </a:r>
          </a:p>
          <a:p>
            <a:r>
              <a:rPr lang="en-US" dirty="0"/>
              <a:t>Overall aesthetics </a:t>
            </a:r>
          </a:p>
          <a:p>
            <a:r>
              <a:rPr lang="en-IE" dirty="0"/>
              <a:t>Group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80</TotalTime>
  <Words>178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Verdana</vt:lpstr>
      <vt:lpstr>Wingdings 2</vt:lpstr>
      <vt:lpstr>Pressed Leaves design template</vt:lpstr>
      <vt:lpstr>Mid-Term Project</vt:lpstr>
      <vt:lpstr>Golden Years</vt:lpstr>
      <vt:lpstr>Innovation</vt:lpstr>
      <vt:lpstr>Technologies used</vt:lpstr>
      <vt:lpstr>PAYMENT</vt:lpstr>
      <vt:lpstr>PowerPoint Presentation</vt:lpstr>
      <vt:lpstr>Current issues</vt:lpstr>
      <vt:lpstr>Progression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Jessica Bankole</cp:lastModifiedBy>
  <cp:revision>5</cp:revision>
  <dcterms:created xsi:type="dcterms:W3CDTF">2017-11-03T12:52:38Z</dcterms:created>
  <dcterms:modified xsi:type="dcterms:W3CDTF">2017-11-06T14:23:45Z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