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4C597DF-872E-4AE0-9914-7867CA80EF58}" type="datetimeFigureOut">
              <a:rPr lang="en-IE" smtClean="0"/>
              <a:t>17/10/2016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230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17/10/2016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713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17/10/2016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8505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17/10/2016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3566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17/10/2016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9548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17/10/2016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3602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17/10/2016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4345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4C597DF-872E-4AE0-9914-7867CA80EF58}" type="datetimeFigureOut">
              <a:rPr lang="en-IE" smtClean="0"/>
              <a:t>17/10/2016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1432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4C597DF-872E-4AE0-9914-7867CA80EF58}" type="datetimeFigureOut">
              <a:rPr lang="en-IE" smtClean="0"/>
              <a:t>17/10/2016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369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17/10/2016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832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17/10/2016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252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17/10/2016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234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17/10/2016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46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17/10/2016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050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17/10/2016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45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17/10/2016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107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17/10/2016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141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4C597DF-872E-4AE0-9914-7867CA80EF58}" type="datetimeFigureOut">
              <a:rPr lang="en-IE" smtClean="0"/>
              <a:t>17/10/2016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238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Object Oriented Programming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sz="4400" dirty="0" smtClean="0"/>
              <a:t>Project 1 </a:t>
            </a:r>
            <a:r>
              <a:rPr lang="en-IE" sz="4400" dirty="0" smtClean="0"/>
              <a:t>– Phase 2</a:t>
            </a:r>
            <a:endParaRPr lang="en-IE" sz="4400" dirty="0"/>
          </a:p>
        </p:txBody>
      </p:sp>
    </p:spTree>
    <p:extLst>
      <p:ext uri="{BB962C8B-B14F-4D97-AF65-F5344CB8AC3E}">
        <p14:creationId xmlns:p14="http://schemas.microsoft.com/office/powerpoint/2010/main" val="314062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822" y="626076"/>
            <a:ext cx="8229600" cy="1196752"/>
          </a:xfrm>
        </p:spPr>
        <p:txBody>
          <a:bodyPr/>
          <a:lstStyle/>
          <a:p>
            <a:r>
              <a:rPr lang="en-IE" dirty="0" smtClean="0"/>
              <a:t>The Problem – </a:t>
            </a:r>
            <a:r>
              <a:rPr lang="en-IE" dirty="0" smtClean="0"/>
              <a:t>Additional Requirements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5480" y="1429252"/>
            <a:ext cx="10556789" cy="498802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endParaRPr lang="en-IE" sz="1700" dirty="0"/>
          </a:p>
          <a:p>
            <a:pPr marL="114300" indent="0" algn="ctr">
              <a:buNone/>
            </a:pPr>
            <a:endParaRPr lang="en-IE" sz="1700" dirty="0"/>
          </a:p>
          <a:p>
            <a:pPr marL="114300" indent="0" algn="ctr">
              <a:buNone/>
            </a:pPr>
            <a:endParaRPr lang="en-IE" sz="1700" dirty="0"/>
          </a:p>
          <a:p>
            <a:r>
              <a:rPr lang="en-IE" sz="2000" dirty="0"/>
              <a:t>The national lottery run three draws on each night: Lotto, Lotto plus one and Lotto plus 2.</a:t>
            </a:r>
          </a:p>
          <a:p>
            <a:r>
              <a:rPr lang="en-IE" sz="2000" dirty="0"/>
              <a:t>Firstly, create a new copy of your application so that your first version can be maintained.  </a:t>
            </a:r>
            <a:endParaRPr lang="en-IE" sz="2000" dirty="0" smtClean="0"/>
          </a:p>
          <a:p>
            <a:r>
              <a:rPr lang="en-IE" sz="2000" dirty="0" smtClean="0"/>
              <a:t>Modify </a:t>
            </a:r>
            <a:r>
              <a:rPr lang="en-IE" sz="2000" dirty="0"/>
              <a:t>this application to generate numbers for each of these draws. </a:t>
            </a:r>
            <a:endParaRPr lang="en-IE" sz="2000" dirty="0" smtClean="0"/>
          </a:p>
          <a:p>
            <a:r>
              <a:rPr lang="en-IE" sz="2000" dirty="0" smtClean="0"/>
              <a:t>When </a:t>
            </a:r>
            <a:r>
              <a:rPr lang="en-IE" sz="2000" dirty="0"/>
              <a:t>a user enters a line of numbers they should also enter </a:t>
            </a:r>
            <a:r>
              <a:rPr lang="en-IE" sz="2000" dirty="0" err="1"/>
              <a:t>either:"lotto</a:t>
            </a:r>
            <a:r>
              <a:rPr lang="en-IE" sz="2000" dirty="0"/>
              <a:t>", "plus1", or "plus2" to specify how many draws their numbers should be compared to.  </a:t>
            </a:r>
            <a:endParaRPr lang="en-IE" sz="2000" dirty="0" smtClean="0"/>
          </a:p>
          <a:p>
            <a:r>
              <a:rPr lang="en-IE" sz="2000" dirty="0" smtClean="0"/>
              <a:t>This </a:t>
            </a:r>
            <a:r>
              <a:rPr lang="en-IE" sz="2000" dirty="0"/>
              <a:t>value should then be assigned to that specific line of numbers and the numbers on that line should be compared against each set of Lotto numbers as required. </a:t>
            </a:r>
          </a:p>
          <a:p>
            <a:pPr marL="114300" indent="0">
              <a:buNone/>
            </a:pP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3628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51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Object Oriented Programming</vt:lpstr>
      <vt:lpstr>The Problem – Additional Requirements</vt:lpstr>
    </vt:vector>
  </TitlesOfParts>
  <Company>National College of Ireland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Frances Sheridan</dc:creator>
  <cp:lastModifiedBy>Frances Sheridan</cp:lastModifiedBy>
  <cp:revision>2</cp:revision>
  <dcterms:created xsi:type="dcterms:W3CDTF">2016-10-10T09:00:59Z</dcterms:created>
  <dcterms:modified xsi:type="dcterms:W3CDTF">2016-10-17T07:55:00Z</dcterms:modified>
</cp:coreProperties>
</file>