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3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71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50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5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54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60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34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43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3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3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5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46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5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14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C597DF-872E-4AE0-9914-7867CA80EF58}" type="datetimeFigureOut">
              <a:rPr lang="en-IE" smtClean="0"/>
              <a:t>03/11/2016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804C9C-1B1C-45C1-8AA0-42F60F97A7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Object Oriented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4400" dirty="0" smtClean="0"/>
              <a:t>Project </a:t>
            </a:r>
            <a:r>
              <a:rPr lang="en-IE" sz="4400" dirty="0" smtClean="0"/>
              <a:t>3 </a:t>
            </a:r>
            <a:r>
              <a:rPr lang="en-IE" sz="4400" dirty="0" smtClean="0"/>
              <a:t>- Introduction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31406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822" y="626076"/>
            <a:ext cx="8229600" cy="1196752"/>
          </a:xfrm>
        </p:spPr>
        <p:txBody>
          <a:bodyPr/>
          <a:lstStyle/>
          <a:p>
            <a:r>
              <a:rPr lang="en-IE" dirty="0" smtClean="0"/>
              <a:t>The Problem – Saving Lotto Numbers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480" y="1429252"/>
            <a:ext cx="10556789" cy="49880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IE" sz="1700" dirty="0"/>
          </a:p>
          <a:p>
            <a:pPr marL="114300" indent="0" algn="ctr">
              <a:buNone/>
            </a:pPr>
            <a:endParaRPr lang="en-IE" sz="1700" dirty="0"/>
          </a:p>
          <a:p>
            <a:pPr marL="114300" indent="0" algn="ctr">
              <a:buNone/>
            </a:pPr>
            <a:endParaRPr lang="en-IE" sz="1700" dirty="0"/>
          </a:p>
          <a:p>
            <a:pPr marL="457200"/>
            <a:r>
              <a:rPr lang="en-IE" sz="2000" dirty="0" smtClean="0"/>
              <a:t>In your previous project you combined two Lotto applications into one using a user interface.</a:t>
            </a:r>
          </a:p>
          <a:p>
            <a:pPr marL="457200"/>
            <a:r>
              <a:rPr lang="en-IE" sz="2000" dirty="0" smtClean="0"/>
              <a:t>Currently, the users chosen </a:t>
            </a:r>
            <a:r>
              <a:rPr lang="en-IE" sz="2000" dirty="0" smtClean="0"/>
              <a:t>numbers are </a:t>
            </a:r>
            <a:r>
              <a:rPr lang="en-IE" sz="2000" dirty="0" smtClean="0"/>
              <a:t>lost once the application is closed</a:t>
            </a:r>
            <a:r>
              <a:rPr lang="en-IE" sz="2000" dirty="0" smtClean="0"/>
              <a:t>.</a:t>
            </a:r>
            <a:endParaRPr lang="en-IE" sz="2000" dirty="0" smtClean="0"/>
          </a:p>
          <a:p>
            <a:pPr marL="457200"/>
            <a:r>
              <a:rPr lang="en-IE" sz="2000" dirty="0" smtClean="0"/>
              <a:t>Your </a:t>
            </a:r>
            <a:r>
              <a:rPr lang="en-IE" sz="2000" dirty="0"/>
              <a:t>task now is to </a:t>
            </a:r>
            <a:r>
              <a:rPr lang="en-IE" sz="2000" dirty="0" smtClean="0"/>
              <a:t>further develop </a:t>
            </a:r>
            <a:r>
              <a:rPr lang="en-IE" sz="2000" dirty="0"/>
              <a:t>the lottery app </a:t>
            </a:r>
            <a:r>
              <a:rPr lang="en-IE" sz="2000" dirty="0" smtClean="0"/>
              <a:t>to </a:t>
            </a:r>
            <a:r>
              <a:rPr lang="en-IE" sz="2000" dirty="0" smtClean="0"/>
              <a:t>provide the user with the option to save their numbers for later, load their saved numbers or update their saved numbers.  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62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77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Object Oriented Programming</vt:lpstr>
      <vt:lpstr>The Problem – Saving Lotto Numbers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Frances Sheridan</dc:creator>
  <cp:lastModifiedBy>Frances Sheridan</cp:lastModifiedBy>
  <cp:revision>5</cp:revision>
  <dcterms:created xsi:type="dcterms:W3CDTF">2016-10-10T09:00:59Z</dcterms:created>
  <dcterms:modified xsi:type="dcterms:W3CDTF">2016-11-03T11:36:49Z</dcterms:modified>
</cp:coreProperties>
</file>