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9" r:id="rId10"/>
    <p:sldId id="317" r:id="rId11"/>
    <p:sldId id="318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9" autoAdjust="0"/>
  </p:normalViewPr>
  <p:slideViewPr>
    <p:cSldViewPr showGuides="1">
      <p:cViewPr varScale="1">
        <p:scale>
          <a:sx n="60" d="100"/>
          <a:sy n="60" d="100"/>
        </p:scale>
        <p:origin x="72" y="114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361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12/19/2019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12/19/2019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12/19/2019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1005862" cy="2895600"/>
          </a:xfrm>
        </p:spPr>
        <p:txBody>
          <a:bodyPr/>
          <a:lstStyle/>
          <a:p>
            <a:r>
              <a:rPr lang="en-US" dirty="0"/>
              <a:t>Body Branding Bookings (3B)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Joey Tatú – 15015556</a:t>
            </a:r>
          </a:p>
          <a:p>
            <a:endParaRPr lang="it-IT" dirty="0"/>
          </a:p>
          <a:p>
            <a:r>
              <a:rPr lang="it-IT" dirty="0"/>
              <a:t>19 December 2019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/>
          </a:bodyPr>
          <a:lstStyle/>
          <a:p>
            <a:pPr marL="231775" lvl="1" indent="0">
              <a:buNone/>
            </a:pP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57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?</a:t>
            </a:r>
            <a:endParaRPr lang="en-IE" sz="9600" dirty="0"/>
          </a:p>
          <a:p>
            <a:pPr marL="231775" lvl="1" indent="0">
              <a:buNone/>
            </a:pP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8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Joey Tatú - BSc (Honours) in Computing student</a:t>
            </a:r>
          </a:p>
          <a:p>
            <a:endParaRPr lang="en-IE" dirty="0"/>
          </a:p>
          <a:p>
            <a:r>
              <a:rPr lang="en-GB" dirty="0"/>
              <a:t>What is Body Brandings Bookings (3B)?</a:t>
            </a:r>
          </a:p>
          <a:p>
            <a:r>
              <a:rPr lang="en-GB" dirty="0"/>
              <a:t>Who is 3B for?</a:t>
            </a:r>
          </a:p>
          <a:p>
            <a:r>
              <a:rPr lang="en-GB" dirty="0"/>
              <a:t>What is wrong?</a:t>
            </a:r>
          </a:p>
          <a:p>
            <a:pPr lvl="1"/>
            <a:r>
              <a:rPr lang="en-GB" dirty="0"/>
              <a:t>Pen and paper</a:t>
            </a:r>
          </a:p>
          <a:p>
            <a:pPr lvl="1"/>
            <a:r>
              <a:rPr lang="en-GB" dirty="0"/>
              <a:t>Online calendars</a:t>
            </a: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IE" dirty="0" err="1"/>
              <a:t>dvantages</a:t>
            </a:r>
            <a:r>
              <a:rPr lang="en-IE" dirty="0"/>
              <a:t> of using 3B</a:t>
            </a:r>
          </a:p>
          <a:p>
            <a:pPr lvl="1"/>
            <a:r>
              <a:rPr lang="en-GB" dirty="0"/>
              <a:t>Ar</a:t>
            </a:r>
            <a:r>
              <a:rPr lang="en-IE" dirty="0"/>
              <a:t>tists can focus more on their skill</a:t>
            </a:r>
          </a:p>
          <a:p>
            <a:pPr marL="231775" lvl="1" indent="0">
              <a:buNone/>
            </a:pPr>
            <a:endParaRPr lang="en-IE" dirty="0"/>
          </a:p>
          <a:p>
            <a:r>
              <a:rPr lang="en-GB" dirty="0"/>
              <a:t>W</a:t>
            </a:r>
            <a:r>
              <a:rPr lang="en-IE" dirty="0"/>
              <a:t>hat is in 3B’s future</a:t>
            </a:r>
          </a:p>
          <a:p>
            <a:endParaRPr lang="en-GB" dirty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6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Appointments</a:t>
            </a:r>
          </a:p>
          <a:p>
            <a:pPr lvl="1"/>
            <a:r>
              <a:rPr lang="en-GB" dirty="0"/>
              <a:t>Artist</a:t>
            </a:r>
          </a:p>
          <a:p>
            <a:pPr lvl="1"/>
            <a:r>
              <a:rPr lang="en-GB" dirty="0"/>
              <a:t>Client</a:t>
            </a:r>
          </a:p>
          <a:p>
            <a:pPr lvl="1"/>
            <a:r>
              <a:rPr lang="en-GB" dirty="0"/>
              <a:t>Automated</a:t>
            </a:r>
            <a:endParaRPr lang="en-IE" dirty="0"/>
          </a:p>
          <a:p>
            <a:pPr marL="231775" lvl="1" indent="0">
              <a:buNone/>
            </a:pPr>
            <a:endParaRPr lang="en-IE" dirty="0"/>
          </a:p>
          <a:p>
            <a:r>
              <a:rPr lang="en-GB" dirty="0"/>
              <a:t>Why 3B?</a:t>
            </a:r>
          </a:p>
          <a:p>
            <a:pPr lvl="1"/>
            <a:r>
              <a:rPr lang="en-GB" dirty="0"/>
              <a:t>Easy management</a:t>
            </a:r>
          </a:p>
          <a:p>
            <a:pPr lvl="1"/>
            <a:r>
              <a:rPr lang="en-GB" dirty="0"/>
              <a:t>Online</a:t>
            </a:r>
          </a:p>
          <a:p>
            <a:pPr lvl="1"/>
            <a:r>
              <a:rPr lang="en-GB" dirty="0"/>
              <a:t>Less risk of data loss</a:t>
            </a:r>
            <a:endParaRPr lang="en-IE" dirty="0"/>
          </a:p>
          <a:p>
            <a:endParaRPr lang="en-GB" dirty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0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752600"/>
          </a:xfrm>
        </p:spPr>
        <p:txBody>
          <a:bodyPr>
            <a:normAutofit/>
          </a:bodyPr>
          <a:lstStyle/>
          <a:p>
            <a:r>
              <a:rPr lang="en-US" dirty="0"/>
              <a:t>System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C1361-0B20-46F4-AC8F-2F99F0FF3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57" y="726992"/>
            <a:ext cx="8659679" cy="61310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373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/>
          </a:bodyPr>
          <a:lstStyle/>
          <a:p>
            <a:r>
              <a:rPr lang="en-GB" dirty="0"/>
              <a:t>Functional</a:t>
            </a:r>
          </a:p>
          <a:p>
            <a:pPr lvl="1"/>
            <a:r>
              <a:rPr lang="en-GB" dirty="0"/>
              <a:t>Create schedule</a:t>
            </a:r>
          </a:p>
          <a:p>
            <a:pPr lvl="1"/>
            <a:r>
              <a:rPr lang="en-GB" dirty="0"/>
              <a:t>Book appointment</a:t>
            </a:r>
          </a:p>
          <a:p>
            <a:pPr lvl="1"/>
            <a:r>
              <a:rPr lang="en-GB" dirty="0"/>
              <a:t>Create automated appointments</a:t>
            </a:r>
            <a:endParaRPr lang="en-IE" dirty="0"/>
          </a:p>
          <a:p>
            <a:pPr marL="231775" lvl="1" indent="0">
              <a:buNone/>
            </a:pPr>
            <a:endParaRPr lang="en-IE" dirty="0"/>
          </a:p>
          <a:p>
            <a:r>
              <a:rPr lang="en-GB" dirty="0"/>
              <a:t>Non-functional</a:t>
            </a:r>
          </a:p>
          <a:p>
            <a:pPr lvl="1"/>
            <a:r>
              <a:rPr lang="en-GB" dirty="0"/>
              <a:t>Performance</a:t>
            </a:r>
          </a:p>
          <a:p>
            <a:pPr lvl="1"/>
            <a:r>
              <a:rPr lang="en-GB" dirty="0"/>
              <a:t>Availability</a:t>
            </a:r>
          </a:p>
          <a:p>
            <a:pPr lvl="1"/>
            <a:r>
              <a:rPr lang="en-GB" dirty="0"/>
              <a:t>Recoverability</a:t>
            </a:r>
            <a:endParaRPr lang="en-IE" dirty="0"/>
          </a:p>
          <a:p>
            <a:pPr lvl="1"/>
            <a:r>
              <a:rPr lang="en-GB" dirty="0"/>
              <a:t>Security</a:t>
            </a: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38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/>
          </a:bodyPr>
          <a:lstStyle/>
          <a:p>
            <a:r>
              <a:rPr lang="en-GB" dirty="0"/>
              <a:t>Unit</a:t>
            </a:r>
          </a:p>
          <a:p>
            <a:r>
              <a:rPr lang="en-GB" dirty="0"/>
              <a:t>Integration</a:t>
            </a:r>
          </a:p>
          <a:p>
            <a:r>
              <a:rPr lang="en-GB" dirty="0"/>
              <a:t>System</a:t>
            </a:r>
          </a:p>
          <a:p>
            <a:r>
              <a:rPr lang="en-GB" dirty="0"/>
              <a:t>Usability</a:t>
            </a:r>
          </a:p>
          <a:p>
            <a:r>
              <a:rPr lang="en-GB" dirty="0"/>
              <a:t>“End-user”</a:t>
            </a:r>
            <a:r>
              <a:rPr lang="en-GB" sz="1800" dirty="0"/>
              <a:t> (Developer)</a:t>
            </a:r>
            <a:endParaRPr lang="en-IE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1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Website</a:t>
            </a:r>
          </a:p>
          <a:p>
            <a:pPr lvl="1"/>
            <a:r>
              <a:rPr lang="en-GB" dirty="0"/>
              <a:t>HTML, CSS, PHP </a:t>
            </a:r>
          </a:p>
          <a:p>
            <a:pPr lvl="1"/>
            <a:r>
              <a:rPr lang="en-GB" dirty="0"/>
              <a:t>jQuery, JavaScript</a:t>
            </a:r>
          </a:p>
          <a:p>
            <a:pPr marL="231775" lvl="1" indent="0">
              <a:buNone/>
            </a:pPr>
            <a:endParaRPr lang="en-GB" dirty="0"/>
          </a:p>
          <a:p>
            <a:r>
              <a:rPr lang="en-GB" dirty="0"/>
              <a:t>External Database</a:t>
            </a:r>
          </a:p>
          <a:p>
            <a:pPr lvl="1"/>
            <a:r>
              <a:rPr lang="en-GB" dirty="0"/>
              <a:t>MySQL, SQLite</a:t>
            </a:r>
          </a:p>
          <a:p>
            <a:pPr lvl="1"/>
            <a:endParaRPr lang="en-GB" dirty="0"/>
          </a:p>
          <a:p>
            <a:r>
              <a:rPr lang="en-GB" dirty="0"/>
              <a:t>External systems</a:t>
            </a:r>
          </a:p>
          <a:p>
            <a:pPr lvl="1"/>
            <a:r>
              <a:rPr lang="en-GB" dirty="0"/>
              <a:t>PayPal</a:t>
            </a:r>
          </a:p>
          <a:p>
            <a:pPr lvl="1"/>
            <a:r>
              <a:rPr lang="en-GB" dirty="0"/>
              <a:t>Facebook sign in, Google sign in</a:t>
            </a:r>
          </a:p>
          <a:p>
            <a:pPr lvl="1"/>
            <a:r>
              <a:rPr lang="en-GB" dirty="0"/>
              <a:t>Messaging system – </a:t>
            </a:r>
            <a:r>
              <a:rPr lang="en-GB" dirty="0" err="1"/>
              <a:t>SendBird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5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/>
          </a:bodyPr>
          <a:lstStyle/>
          <a:p>
            <a:r>
              <a:rPr lang="en-GB" dirty="0"/>
              <a:t>Implement the other Use Cases</a:t>
            </a:r>
          </a:p>
          <a:p>
            <a:pPr lvl="1"/>
            <a:r>
              <a:rPr lang="en-GB" dirty="0"/>
              <a:t>Research if necessary</a:t>
            </a:r>
          </a:p>
          <a:p>
            <a:pPr lvl="1"/>
            <a:r>
              <a:rPr lang="en-GB" dirty="0"/>
              <a:t>By end of March 2020</a:t>
            </a:r>
          </a:p>
          <a:p>
            <a:pPr marL="231775" lvl="1" indent="0">
              <a:buNone/>
            </a:pPr>
            <a:endParaRPr lang="en-GB" dirty="0"/>
          </a:p>
          <a:p>
            <a:r>
              <a:rPr lang="en-GB" dirty="0"/>
              <a:t>Testing</a:t>
            </a:r>
          </a:p>
          <a:p>
            <a:pPr lvl="1"/>
            <a:r>
              <a:rPr lang="en-GB" dirty="0"/>
              <a:t>By end of April</a:t>
            </a:r>
            <a:endParaRPr lang="en-IE" dirty="0"/>
          </a:p>
          <a:p>
            <a:pPr marL="231775" lvl="1" indent="0">
              <a:buNone/>
            </a:pP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9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62</TotalTime>
  <Words>162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Body Branding Bookings (3B)</vt:lpstr>
      <vt:lpstr>Introduction</vt:lpstr>
      <vt:lpstr>Discussion</vt:lpstr>
      <vt:lpstr>Objectives</vt:lpstr>
      <vt:lpstr>System  </vt:lpstr>
      <vt:lpstr>Requirements</vt:lpstr>
      <vt:lpstr>Testing</vt:lpstr>
      <vt:lpstr>Technologies  </vt:lpstr>
      <vt:lpstr>What’s next?</vt:lpstr>
      <vt:lpstr>Prototype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Branding Bookings (3B)</dc:title>
  <dc:creator>Joey Tatú</dc:creator>
  <cp:lastModifiedBy>Keith Feeney</cp:lastModifiedBy>
  <cp:revision>6</cp:revision>
  <dcterms:created xsi:type="dcterms:W3CDTF">2019-12-10T13:00:09Z</dcterms:created>
  <dcterms:modified xsi:type="dcterms:W3CDTF">2019-12-19T13:12:59Z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