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56618-F590-4E06-88D1-DE07D34A5A63}" v="8188" dt="2018-05-31T17:05:0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7T10:31:18.65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Mid-Point Project Presentation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Modifications</a:t>
            </a:r>
          </a:p>
          <a:p>
            <a:r>
              <a:rPr lang="en-US" dirty="0" smtClean="0"/>
              <a:t>Keith Feeney</a:t>
            </a:r>
          </a:p>
          <a:p>
            <a:r>
              <a:rPr lang="en-US" sz="1800" dirty="0" smtClean="0"/>
              <a:t>15015556</a:t>
            </a:r>
          </a:p>
          <a:p>
            <a:r>
              <a:rPr lang="en-US" sz="1800" dirty="0" smtClean="0"/>
              <a:t>17 December 2018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1" y="0"/>
            <a:ext cx="385961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99" y="0"/>
            <a:ext cx="385961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17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19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456565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7" y="-1"/>
            <a:ext cx="3764046" cy="6688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13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8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456565"/>
            <a:ext cx="10750550" cy="679904"/>
          </a:xfrm>
        </p:spPr>
        <p:txBody>
          <a:bodyPr/>
          <a:lstStyle/>
          <a:p>
            <a:r>
              <a:rPr lang="en-US" dirty="0" smtClean="0"/>
              <a:t>Example code for the </a:t>
            </a:r>
            <a:r>
              <a:rPr lang="en-US" dirty="0" err="1" smtClean="0"/>
              <a:t>ChatBot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2" y="1136469"/>
            <a:ext cx="9590835" cy="5721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020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6032863" cy="433056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Where the Project is currently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Difficulties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Continuation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71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BE296664-1FAF-464C-B316-DB9F9C0F6211}"/>
              </a:ext>
            </a:extLst>
          </p:cNvPr>
          <p:cNvSpPr/>
          <p:nvPr/>
        </p:nvSpPr>
        <p:spPr>
          <a:xfrm>
            <a:off x="0" y="0"/>
            <a:ext cx="12192000" cy="424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96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9600" b="1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9600" b="1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122488"/>
            <a:ext cx="3226724" cy="1940061"/>
          </a:xfrm>
        </p:spPr>
        <p:txBody>
          <a:bodyPr anchor="ctr"/>
          <a:lstStyle/>
          <a:p>
            <a:pPr algn="ctr">
              <a:buNone/>
            </a:pPr>
            <a:r>
              <a:rPr lang="en-IE" dirty="0" smtClean="0"/>
              <a:t>Keith Feeney</a:t>
            </a:r>
          </a:p>
          <a:p>
            <a:pPr algn="ctr">
              <a:buNone/>
            </a:pPr>
            <a:r>
              <a:rPr lang="en-IE" dirty="0" smtClean="0"/>
              <a:t>Final year student at NCI</a:t>
            </a:r>
          </a:p>
        </p:txBody>
      </p:sp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 txBox="1">
            <a:spLocks/>
          </p:cNvSpPr>
          <p:nvPr/>
        </p:nvSpPr>
        <p:spPr>
          <a:xfrm>
            <a:off x="0" y="4072006"/>
            <a:ext cx="3226724" cy="19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 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5088" indent="-650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People over 18</a:t>
            </a:r>
          </a:p>
          <a:p>
            <a:pPr algn="ctr"/>
            <a:r>
              <a:rPr lang="en-US" dirty="0" smtClean="0"/>
              <a:t>Tattoos &amp; piercings (modified people)</a:t>
            </a:r>
            <a:endParaRPr lang="en-US" dirty="0"/>
          </a:p>
        </p:txBody>
      </p:sp>
      <p:sp>
        <p:nvSpPr>
          <p:cNvPr id="7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0190" y="2131945"/>
            <a:ext cx="3790603" cy="1940061"/>
          </a:xfrm>
        </p:spPr>
        <p:txBody>
          <a:bodyPr anchor="ctr"/>
          <a:lstStyle/>
          <a:p>
            <a:pPr algn="ctr"/>
            <a:r>
              <a:rPr lang="en-US" dirty="0" smtClean="0"/>
              <a:t>Social </a:t>
            </a:r>
            <a:r>
              <a:rPr lang="en-US" dirty="0"/>
              <a:t>Modifications</a:t>
            </a:r>
          </a:p>
          <a:p>
            <a:pPr algn="ctr"/>
            <a:r>
              <a:rPr lang="en-US" dirty="0" smtClean="0"/>
              <a:t>Web Application &amp; Android app</a:t>
            </a:r>
          </a:p>
        </p:txBody>
      </p:sp>
      <p:sp>
        <p:nvSpPr>
          <p:cNvPr id="9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 txBox="1">
            <a:spLocks/>
          </p:cNvSpPr>
          <p:nvPr/>
        </p:nvSpPr>
        <p:spPr>
          <a:xfrm>
            <a:off x="3140189" y="4062549"/>
            <a:ext cx="3790603" cy="19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 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5088" indent="-650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Help sections on social media</a:t>
            </a:r>
          </a:p>
          <a:p>
            <a:pPr algn="ctr">
              <a:buNone/>
            </a:pPr>
            <a:r>
              <a:rPr lang="en-US" dirty="0" smtClean="0"/>
              <a:t>Artificial Intelligence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93" y="1991778"/>
            <a:ext cx="5261207" cy="486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6590458"/>
            <a:ext cx="141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 smtClean="0"/>
              <a:t>(Instagram, 2018)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6594566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Creating a web application &amp; Android app</a:t>
            </a:r>
          </a:p>
          <a:p>
            <a:pPr>
              <a:buNone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Research show little social networks for modified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Help sections on current social networks</a:t>
            </a:r>
          </a:p>
          <a:p>
            <a:pPr>
              <a:buNone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People aged 18 to 35 who have an interest in tattoos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5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to be used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Web application</a:t>
            </a:r>
            <a:r>
              <a:rPr lang="en-IE" dirty="0" smtClean="0"/>
              <a:t>:</a:t>
            </a:r>
            <a:endParaRPr lang="en-IE" dirty="0" smtClean="0"/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NetBeans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Maven </a:t>
            </a:r>
            <a:r>
              <a:rPr lang="en-IE" dirty="0" smtClean="0"/>
              <a:t>(build automation tool)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Java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Web technologies like HTML, JavaScript &amp; </a:t>
            </a:r>
            <a:r>
              <a:rPr lang="en-IE" dirty="0" smtClean="0"/>
              <a:t>XML</a:t>
            </a:r>
            <a:endParaRPr lang="en-IE" dirty="0" smtClean="0"/>
          </a:p>
        </p:txBody>
      </p:sp>
      <p:sp>
        <p:nvSpPr>
          <p:cNvPr id="4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8309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Android app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Android Studio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C++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XML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Other standard Android </a:t>
            </a:r>
            <a:r>
              <a:rPr lang="en-IE" dirty="0" smtClean="0"/>
              <a:t>technologies</a:t>
            </a:r>
            <a:endParaRPr lang="en-IE" dirty="0" smtClean="0"/>
          </a:p>
        </p:txBody>
      </p:sp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8418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Google Firebase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Database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File </a:t>
            </a:r>
            <a:r>
              <a:rPr lang="en-IE" dirty="0" smtClean="0"/>
              <a:t>Storage</a:t>
            </a:r>
            <a:endParaRPr lang="en-IE" dirty="0"/>
          </a:p>
          <a:p>
            <a:pPr marL="350838" lvl="1" indent="-285750">
              <a:buFont typeface="Arial" panose="020B0604020202020204" pitchFamily="34" charset="0"/>
              <a:buChar char="•"/>
            </a:pPr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15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28827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Functional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Create/Edit Profile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Update/Delete media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Send message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Group chat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Chat with </a:t>
            </a:r>
            <a:r>
              <a:rPr lang="en-IE" dirty="0" err="1" smtClean="0"/>
              <a:t>ChatBot</a:t>
            </a:r>
            <a:r>
              <a:rPr lang="en-IE" dirty="0" smtClean="0"/>
              <a:t> (Help section)</a:t>
            </a:r>
            <a:endParaRPr lang="en-IE" dirty="0" smtClean="0"/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Rate Tattoo Shops</a:t>
            </a:r>
          </a:p>
        </p:txBody>
      </p:sp>
      <p:sp>
        <p:nvSpPr>
          <p:cNvPr id="4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9" y="2122488"/>
            <a:ext cx="5482047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Non-functional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Performance/Response time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Availability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Recoverability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Security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Usability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57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60" y="1927316"/>
            <a:ext cx="6362174" cy="4930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5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85" y="1906958"/>
            <a:ext cx="5070723" cy="4951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2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5" y="0"/>
            <a:ext cx="3784593" cy="6724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3" y="0"/>
            <a:ext cx="385961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56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95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0" y="0"/>
            <a:ext cx="385961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48" y="0"/>
            <a:ext cx="385961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66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63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nt to Amaze Your Students-steps.potx" id="{DDF82B36-D49E-4FEB-AA4C-8FF22CACDE9E}" vid="{960F9124-D33D-4D54-87F8-D9AD1F4A778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48B32-DA92-4A42-8187-3DC078F9D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3DB80-C74E-47C7-BCEB-241650229159}">
  <ds:schemaRefs>
    <ds:schemaRef ds:uri="http://purl.org/dc/elements/1.1/"/>
    <ds:schemaRef ds:uri="http://purl.org/dc/dcmitype/"/>
    <ds:schemaRef ds:uri="http://purl.org/dc/terms/"/>
    <ds:schemaRef ds:uri="59f4de77-fb23-43c4-8afd-72bf968a030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348f026-0623-4e77-bd1b-15beed583077"/>
  </ds:schemaRefs>
</ds:datastoreItem>
</file>

<file path=customXml/itemProps3.xml><?xml version="1.0" encoding="utf-8"?>
<ds:datastoreItem xmlns:ds="http://schemas.openxmlformats.org/officeDocument/2006/customXml" ds:itemID="{D34F41DF-2C0E-4B10-85A9-6FC1BFD1B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178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Segoe UI</vt:lpstr>
      <vt:lpstr>Segoe UI Black</vt:lpstr>
      <vt:lpstr>Segoe UI Light</vt:lpstr>
      <vt:lpstr>Wingdings</vt:lpstr>
      <vt:lpstr>Amaze Theme</vt:lpstr>
      <vt:lpstr>Mid-Point Project Presentation</vt:lpstr>
      <vt:lpstr>Introduction</vt:lpstr>
      <vt:lpstr>Project Goals</vt:lpstr>
      <vt:lpstr>Technologies to be used</vt:lpstr>
      <vt:lpstr>Requirements</vt:lpstr>
      <vt:lpstr>Architecture</vt:lpstr>
      <vt:lpstr>Database</vt:lpstr>
      <vt:lpstr>GUI</vt:lpstr>
      <vt:lpstr>GUI</vt:lpstr>
      <vt:lpstr>GUI</vt:lpstr>
      <vt:lpstr>GUI</vt:lpstr>
      <vt:lpstr>Example code for the ChatBot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2018-12-16T12:29:25Z</dcterms:created>
  <dcterms:modified xsi:type="dcterms:W3CDTF">2018-12-17T10:51:42Z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